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30E8-1AE1-4854-94E7-E2B00D566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CCC32-6AA2-4810-9FF6-E8BF5DCA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10433-F150-49AC-ACEB-F8D9B739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E074B-4E56-4605-A9EF-9D694FC9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28245-9CCE-4D74-ADD6-1D21B6F2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E48A73-DDED-46E3-B33A-E2EFC404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0E6CC-CB02-4199-B9E7-2518FC015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75A3E-728A-4BAB-AAC7-963B0EA1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84979-220A-4C8D-B221-F80B5898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835C3-54EA-48EE-8CF7-35DE64442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D84B9-3EDE-40B7-A09E-59EA23CEF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1120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腹部造瘘术后护理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腹部造瘘术简介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腹部造瘘术简介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腹部造瘘术是一种通过在腹部开口，将肠管或泌尿系统器官引出体外的手术。这种手术通常用于治疗肠道或泌尿系统疾病，以便排出体内的废物和尿液。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腹部造瘘术的目的是帮助患者恢复肠道功能或解决泌尿系统问题，提高生活质量。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腹部造瘘术的定义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腹部造瘘术适用于肠道或泌尿系统疾病，如肠梗阻、肠道狭窄、膀胱癌等。对于某些疾病，如先天性巨结肠、肠道畸形等，腹部造瘘术可能是治疗的首选方法。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腹部造瘘术的禁忌症包括严重心肺疾病、凝血功能障碍、感染等。对于某些疾病，如肠道炎症、肠道穿孔等，腹部造瘘术可能不是最佳选择。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腹部造瘘术的适应症和禁忌症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腹部造瘘术通常需要在腹部切开一个口子，将肠管或泌尿系统器官引出体外，并进行固定。手术过程中需要特别注意无菌操作，以防止感染。手术后需要定期清洗和护理造瘘口，以确保其正常运转。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造瘘术后，患者需要遵循医生的建议，定期清洗和护理造瘘口。同时，患者需要注意饮食和生活习惯的调整，以促进术后恢复。在恢复过程中，患者可能会出现一些并发症，如感染、出血等，需要及时就医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腹部造瘘术的手术过程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及时清理渗出物，更换敷料，避免皮肤感染。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保持造瘘口周围皮肤清洁干燥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使用温和的消毒液进行消毒，避免使用刺激性强的化学消毒剂。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定期消毒造瘘口及周围皮肤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如有需要，应遵医嘱使用抗生素预防感染。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遵循医生的抗生素使用建议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根据医生建议调整饮食，保证营养摄入，促进伤口愈合。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适度活动与休息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在医生允许的范围内进行适当的活动，避免剧烈运动，同时保证充足的休息。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定期复查与调整治疗方案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按照医生建议定期复查，以便及时了解恢复情况并调整治疗方案。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注意观察造瘘口是否通畅，有无狭窄、回缩等问题，如有异常及时就医。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观察造瘘口功能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控制造瘘口出血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预防造瘘口疝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如发现造瘘口出血，应立即就医，遵循医生的止血建议。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避免腹压骤增，如咳嗽、用力排便等，以降低造瘘口疝的发生风险。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保持造瘘口周围皮肤清洁干燥，定期清洗并更换敷料，避免感染。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留意造瘘口是否有红肿、疼痛、渗血、渗液等情况，及时处理。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睡觉或活动时尽量避免压迫造瘘口，以免影响愈合。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避免伤口受压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https://d.book118.com/267061120140006054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2024-09-29T03:12:18.524</cp:lastPrinted>
  <dcterms:created xsi:type="dcterms:W3CDTF">2024-09-28T19:12:18Z</dcterms:created>
  <dcterms:modified xsi:type="dcterms:W3CDTF">2024-09-28T19:12:20Z</dcterms:modified>
</cp:coreProperties>
</file>