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A70FC-5894-48EA-BC5C-07E3297EB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BAE38-53E3-4AFC-9813-F8DDCA151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89E49-6242-4DE4-A378-88C95E5DF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108D6-56C5-44D8-A586-C51479751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807608-1331-4B71-8C71-4DBECE88F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833D6D-3647-4610-A733-392A1B3C8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EDA724-567B-4FA7-8D47-551A9F6F5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F4D8B-BD1A-4D89-8D69-1879ABF80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90A26-52D9-471D-A5C6-5F80B98E5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8D2D0-5548-4B9E-B9C9-0C30F8B07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8E81E-DD38-4A68-B168-DC6F364A8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6113005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提升书店畅销书销售能力的培训课程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书店畅销书销售现状与挑战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畅销书选购与陈列技巧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促销活动策划与执行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书店畅销书销售现状与挑战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近年来，随着国民阅读热情的高涨，畅销书市场规模持续扩大，增长速度较快。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畅销书读者群体广泛，需求多样化，对内容质量、阅读体验等要求较高。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畅销书市场竞争激烈，出版社、书店、网络平台等多元主体竞相角逐。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畅销书市场概况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书店畅销书销售现状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书店主要通过线下门店、线上平台等渠道销售畅销书，销售方式包括打折促销、签售会、读书分享会等。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不同书店畅销书销售业绩差异较大，市场份额分散，但一些知名品牌书店凭借优质服务和良好口碑占据一定优势。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读者对书店畅销书销售的评价褒贬不一，主要集中在书籍质量、价格、服务等方面。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销售渠道与方式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销售业绩与市场份额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读者反馈与评价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网络销售的冲击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库存与物流压力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同质化竞争严重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营销手段单一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市场上畅销书品种繁多，但内容同质化现象严重，书店难以形成差异化竞争优势。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畅销书市场需求波动较大，书店面临库存积压、物流配送等压力。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随着网络购物的普及，越来越多的读者选择在网上购买畅销书，对实体书店销售造成一定冲击。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部分书店畅销书营销手段单一，缺乏创新性和吸引力，难以吸引更多读者关注和购买。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https://d.book118.com/267061130053006054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2024-09-28T14:52:56.235</cp:lastPrinted>
  <dcterms:created xsi:type="dcterms:W3CDTF">2024-09-28T06:52:56Z</dcterms:created>
  <dcterms:modified xsi:type="dcterms:W3CDTF">2024-09-28T06:52:58Z</dcterms:modified>
</cp:coreProperties>
</file>