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ED077-A4DA-4DC1-9C8C-F56310454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C7383-C7F0-430E-A0C3-77240AA5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46B3D-B598-4DF0-A489-4BB43443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A1EBB-1CEB-4EA7-AF59-55B4A882F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87007-CB3C-4B73-BD05-1109FA5F5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AB418-933E-4F76-A897-C38979F05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9E223-CA53-4E7C-AD04-1215C701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04590-F123-4F9D-9A4F-78E78555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E86A-F560-469F-ACB6-37476FC8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28612-6CB9-43B8-8EB1-A34F12A5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B352A-B8DE-46F8-8DE8-0331FE01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2063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《腰椎穿刺术》PPT课件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腰椎穿刺术的操作流程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腰椎穿刺术的护理与康复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腰椎穿刺术简介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腰椎穿刺术是一种通过腰椎间隙进入蛛网膜下腔的诊疗技术，用于获取脑脊液样本或向蛛网膜下腔注射药物。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诊断和治疗中枢神经系统疾病，如脑膜炎、脑炎、颅内压异常等。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怀疑中枢神经系统感染、颅内压异常、某些类型的中枢神经系统肿瘤等。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明显出血倾向、脊柱畸形或脊柱外伤、颅内压明显升高或休克等。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腰椎穿刺术自19世纪末开始应用于临床，随着医学技术的不断发展，其在诊断和治疗中枢神经系统疾病中的应用越来越广泛。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现代腰椎穿刺术在技术和操作上不断改进，如细针穿刺、无痛技术等，以减轻患者痛苦和提高诊疗效果。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腰椎穿刺术的历史与发展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腰椎穿刺术的操作流程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对患者进行全面的病史询问和体格检查，评估手术风险和可行性。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向患者及家属详细解释手术目的、风险和注意事项，并签署知情同意书。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确保手术室环境清洁、无菌，准备手术器械、药品和敷料等。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消毒与麻醉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腰椎穿刺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脑脊液引流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拔针与包扎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确定穿刺点，通常选择腰椎3-4或腰椎4-5间隙。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对穿刺部位进行严格消毒，并使用麻醉药进行局部麻醉。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使用腰椎穿刺针逐层穿透皮肤、皮下组织、肌肉和韧带，到达硬膜外腔。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将引流管放置在硬膜外腔内，引流脑脊液。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完成引流后，拔出穿刺针，对伤口进行消毒和包扎。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使用抗生素预防感染，保持伤口清洁、干燥。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注意观察患者是否有头痛、恶心、呕吐等症状，及时处理。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术后密切监测患者的生命体征，包括血压、心率、呼吸等。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指导患者进行适当的康复训练，促进术后恢复。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腰椎穿刺术的并发症及处理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头痛是腰椎穿刺术最常见的并发症之一，通常在术后24-48小时内出现。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头痛的原因主要是由于脑脊液流失导致颅内压下降，通常表现为跳痛或钝痛，疼痛部位多在额部和枕部。头痛的症状一般较轻，持续时间较短，大部分患者可以通过平卧休息、补充水分和口服止痛药缓解。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https://d.book118.com/267062063034006031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2024-09-03T07:24:57.280</cp:lastPrinted>
  <dcterms:created xsi:type="dcterms:W3CDTF">2024-09-02T23:24:57Z</dcterms:created>
  <dcterms:modified xsi:type="dcterms:W3CDTF">2024-09-02T23:24:59Z</dcterms:modified>
</cp:coreProperties>
</file>