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5.xml" ContentType="application/vnd.openxmlformats-officedocument.presentationml.tags+xml"/>
  <Override PartName="/ppt/tags/tag26.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5293"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3"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tags" Target="tags/tag243.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Pr>
        <a:solidFill>
          <a:schemeClr val="bg1"/>
        </a:solidFill>
        <a:effectLst/>
      </p:bgPr>
    </p:bg>
    <p:spTree>
      <p:nvGrpSpPr>
        <p:cNvPr id="27" name=""/>
        <p:cNvGrpSpPr/>
        <p:nvPr/>
      </p:nvGrpSpPr>
      <p:grpSpPr>
        <a:xfrm>
          <a:off x="0" y="0"/>
          <a:ext cx="0" cy="0"/>
        </a:xfrm>
      </p:grpSpPr>
      <p:sp>
        <p:nvSpPr>
          <p:cNvPr id="1048641" name="Rectangle 2"/>
          <p:cNvSpPr>
            <a:spLocks noGrp="1" noChangeArrowheads="1"/>
          </p:cNvSpPr>
          <p:nvPr>
            <p:ph type="hdr" sz="quarter"/>
          </p:nvPr>
        </p:nvSpPr>
        <p:spPr bwMode="auto">
          <a:xfrm>
            <a:off x="2"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l">
              <a:defRPr sz="1100"/>
            </a:lvl1pPr>
          </a:lstStyle>
          <a:p>
            <a:endParaRPr lang="en-US"/>
          </a:p>
        </p:txBody>
      </p:sp>
      <p:sp>
        <p:nvSpPr>
          <p:cNvPr id="1048642" name="Rectangle 3"/>
          <p:cNvSpPr>
            <a:spLocks noGrp="1" noChangeArrowheads="1"/>
          </p:cNvSpPr>
          <p:nvPr>
            <p:ph type="dt" idx="1"/>
          </p:nvPr>
        </p:nvSpPr>
        <p:spPr bwMode="auto">
          <a:xfrm>
            <a:off x="4021139" y="1"/>
            <a:ext cx="3076575" cy="512763"/>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lvl1pPr algn="r">
              <a:defRPr sz="1100"/>
            </a:lvl1pPr>
          </a:lstStyle>
          <a:p>
            <a:endParaRPr lang="en-US"/>
          </a:p>
        </p:txBody>
      </p:sp>
      <p:sp>
        <p:nvSpPr>
          <p:cNvPr id="1048643" name="Rectangle 4"/>
          <p:cNvSpPr>
            <a:spLocks noGrp="1" noRot="1" noChangeAspect="1" noChangeArrowheads="1" noTextEdit="1"/>
          </p:cNvSpPr>
          <p:nvPr>
            <p:ph type="sldImg" idx="2"/>
          </p:nvPr>
        </p:nvSpPr>
        <p:spPr bwMode="auto">
          <a:xfrm>
            <a:off x="990600" y="766763"/>
            <a:ext cx="5118100" cy="3838575"/>
          </a:xfrm>
          <a:prstGeom prst="rect">
            <a:avLst/>
          </a:prstGeom>
          <a:noFill/>
          <a:ln w="9525">
            <a:solidFill>
              <a:srgbClr val="000000"/>
            </a:solidFill>
            <a:miter lim="800000"/>
          </a:ln>
          <a:effectLst/>
        </p:spPr>
      </p:sp>
      <p:sp>
        <p:nvSpPr>
          <p:cNvPr id="1048644" name="Rectangle 5"/>
          <p:cNvSpPr>
            <a:spLocks noGrp="1" noChangeArrowheads="1"/>
          </p:cNvSpPr>
          <p:nvPr>
            <p:ph type="body" sz="quarter" idx="3"/>
          </p:nvPr>
        </p:nvSpPr>
        <p:spPr bwMode="auto">
          <a:xfrm>
            <a:off x="709614" y="4862514"/>
            <a:ext cx="5680075" cy="4605337"/>
          </a:xfrm>
          <a:prstGeom prst="rect">
            <a:avLst/>
          </a:prstGeom>
          <a:noFill/>
          <a:ln w="9525">
            <a:noFill/>
            <a:miter lim="800000"/>
          </a:ln>
          <a:effectLst/>
        </p:spPr>
        <p:txBody>
          <a:bodyPr vert="horz" wrap="square" lIns="91492" tIns="45745" rIns="91492" bIns="45745"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48645" name="Rectangle 6"/>
          <p:cNvSpPr>
            <a:spLocks noGrp="1" noChangeArrowheads="1"/>
          </p:cNvSpPr>
          <p:nvPr>
            <p:ph type="ftr" sz="quarter" idx="4"/>
          </p:nvPr>
        </p:nvSpPr>
        <p:spPr bwMode="auto">
          <a:xfrm>
            <a:off x="2"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l">
              <a:defRPr sz="1100"/>
            </a:lvl1pPr>
          </a:lstStyle>
          <a:p>
            <a:endParaRPr lang="en-US"/>
          </a:p>
        </p:txBody>
      </p:sp>
      <p:sp>
        <p:nvSpPr>
          <p:cNvPr id="1048646" name="Rectangle 7"/>
          <p:cNvSpPr>
            <a:spLocks noGrp="1" noChangeArrowheads="1"/>
          </p:cNvSpPr>
          <p:nvPr>
            <p:ph type="sldNum" sz="quarter" idx="5"/>
          </p:nvPr>
        </p:nvSpPr>
        <p:spPr bwMode="auto">
          <a:xfrm>
            <a:off x="4021139" y="9720264"/>
            <a:ext cx="3076575" cy="512762"/>
          </a:xfrm>
          <a:prstGeom prst="rect">
            <a:avLst/>
          </a:prstGeom>
          <a:noFill/>
          <a:ln w="9525">
            <a:noFill/>
            <a:miter lim="800000"/>
          </a:ln>
          <a:effectLst/>
        </p:spPr>
        <p:txBody>
          <a:bodyPr vert="horz" wrap="square" lIns="91492" tIns="45745" rIns="91492" bIns="45745" numCol="1" anchor="b" anchorCtr="0" compatLnSpc="1">
            <a:prstTxWarp prst="textNoShape">
              <a:avLst/>
            </a:prstTxWarp>
          </a:bodyPr>
          <a:lstStyle>
            <a:lvl1pPr algn="r">
              <a:defRPr sz="1100"/>
            </a:lvl1pPr>
          </a:lstStyle>
          <a:p>
            <a:fld id="{A9A0EA98-5831-4853-B862-C702E6EB345C}" type="slidenum">
              <a:rPr lang="en-US"/>
              <a:t>‹#›</a:t>
            </a:fld>
            <a:endParaRPr lang="en-US"/>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Arial"/>
        <a:ea typeface="+mn-ea"/>
        <a:cs typeface="+mn-cs"/>
      </a:defRPr>
    </a:lvl1pPr>
    <a:lvl2pPr marL="457200" algn="l" rtl="0" fontAlgn="base">
      <a:spcBef>
        <a:spcPct val="30000"/>
      </a:spcBef>
      <a:spcAft>
        <a:spcPct val="0"/>
      </a:spcAft>
      <a:defRPr sz="1200" kern="1200">
        <a:solidFill>
          <a:schemeClr val="tx1"/>
        </a:solidFill>
        <a:latin typeface="Arial"/>
        <a:ea typeface="+mn-ea"/>
        <a:cs typeface="+mn-cs"/>
      </a:defRPr>
    </a:lvl2pPr>
    <a:lvl3pPr marL="914400" algn="l" rtl="0" fontAlgn="base">
      <a:spcBef>
        <a:spcPct val="30000"/>
      </a:spcBef>
      <a:spcAft>
        <a:spcPct val="0"/>
      </a:spcAft>
      <a:defRPr sz="1200" kern="1200">
        <a:solidFill>
          <a:schemeClr val="tx1"/>
        </a:solidFill>
        <a:latin typeface="Arial"/>
        <a:ea typeface="+mn-ea"/>
        <a:cs typeface="+mn-cs"/>
      </a:defRPr>
    </a:lvl3pPr>
    <a:lvl4pPr marL="1371600" algn="l" rtl="0" fontAlgn="base">
      <a:spcBef>
        <a:spcPct val="30000"/>
      </a:spcBef>
      <a:spcAft>
        <a:spcPct val="0"/>
      </a:spcAft>
      <a:defRPr sz="1200" kern="1200">
        <a:solidFill>
          <a:schemeClr val="tx1"/>
        </a:solidFill>
        <a:latin typeface="Arial"/>
        <a:ea typeface="+mn-ea"/>
        <a:cs typeface="+mn-cs"/>
      </a:defRPr>
    </a:lvl4pPr>
    <a:lvl5pPr marL="1828800" algn="l" rtl="0" fontAlgn="base">
      <a:spcBef>
        <a:spcPct val="30000"/>
      </a:spcBef>
      <a:spcAft>
        <a:spcPct val="0"/>
      </a:spcAft>
      <a:defRPr sz="1200" kern="1200">
        <a:solidFill>
          <a:schemeClr val="tx1"/>
        </a:solidFill>
        <a:latin typeface="Arial"/>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8.xml" /><Relationship Id="rId2" Type="http://schemas.openxmlformats.org/officeDocument/2006/relationships/notesMaster" Target="../notesMasters/notesMaster1.xml" /></Relationships>
</file>

<file path=ppt/notesSlides/_rels/notesSlide6.xml.rels>&#65279;<?xml version="1.0" encoding="utf-8" standalone="yes"?><Relationships xmlns="http://schemas.openxmlformats.org/package/2006/relationships"><Relationship Id="rId1" Type="http://schemas.openxmlformats.org/officeDocument/2006/relationships/slide" Target="../slides/slide12.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33" name=""/>
        <p:cNvGrpSpPr/>
        <p:nvPr/>
      </p:nvGrpSpPr>
      <p:grpSpPr>
        <a:xfrm>
          <a:off x="0" y="0"/>
          <a:ext cx="0" cy="0"/>
        </a:xfrm>
      </p:grpSpPr>
      <p:sp>
        <p:nvSpPr>
          <p:cNvPr id="1048656" name="幻灯片图像占位符 1"/>
          <p:cNvSpPr>
            <a:spLocks noGrp="1" noRot="1" noChangeAspect="1"/>
          </p:cNvSpPr>
          <p:nvPr>
            <p:ph type="sldImg"/>
          </p:nvPr>
        </p:nvSpPr>
        <p:spPr/>
      </p:sp>
      <p:sp>
        <p:nvSpPr>
          <p:cNvPr id="1048658" name="备注占位符 2"/>
          <p:cNvSpPr>
            <a:spLocks noGrp="1"/>
          </p:cNvSpPr>
          <p:nvPr>
            <p:ph type="body" idx="1"/>
          </p:nvPr>
        </p:nvSpPr>
        <p:spPr/>
        <p:txBody>
          <a:bodyPr/>
          <a:lstStyle/>
          <a:p>
            <a:endParaRPr lang="zh-CN" altLang="en-US"/>
          </a:p>
        </p:txBody>
      </p:sp>
      <p:sp>
        <p:nvSpPr>
          <p:cNvPr id="1048660" name="灯片编号占位符 3"/>
          <p:cNvSpPr>
            <a:spLocks noGrp="1"/>
          </p:cNvSpPr>
          <p:nvPr>
            <p:ph type="sldNum" sz="quarter" idx="5"/>
          </p:nvPr>
        </p:nvSpPr>
        <p:spPr/>
        <p:txBody>
          <a:bodyPr/>
          <a:lstStyle/>
          <a:p>
            <a:fld id="{85D0DACE-38E0-42D2-9336-2B707D34BC6D}"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16" name="幻灯片图像占位符 1"/>
          <p:cNvSpPr>
            <a:spLocks noGrp="1" noRot="1" noChangeAspect="1"/>
          </p:cNvSpPr>
          <p:nvPr>
            <p:ph type="sldImg"/>
          </p:nvPr>
        </p:nvSpPr>
        <p:spPr/>
      </p:sp>
      <p:sp>
        <p:nvSpPr>
          <p:cNvPr id="1048618" name="备注占位符 2"/>
          <p:cNvSpPr>
            <a:spLocks noGrp="1"/>
          </p:cNvSpPr>
          <p:nvPr>
            <p:ph type="body" idx="1"/>
          </p:nvPr>
        </p:nvSpPr>
        <p:spPr/>
        <p:txBody>
          <a:bodyPr/>
          <a:lstStyle/>
          <a:p>
            <a:endParaRPr lang="zh-CN" altLang="en-US"/>
          </a:p>
        </p:txBody>
      </p:sp>
      <p:sp>
        <p:nvSpPr>
          <p:cNvPr id="1048620" name="灯片编号占位符 3"/>
          <p:cNvSpPr>
            <a:spLocks noGrp="1"/>
          </p:cNvSpPr>
          <p:nvPr>
            <p:ph type="sldNum" sz="quarter" idx="5"/>
          </p:nvPr>
        </p:nvSpPr>
        <p:spPr/>
        <p:txBody>
          <a:bodyPr/>
          <a:lstStyle/>
          <a:p>
            <a:fld id="{85D0DACE-38E0-42D2-9336-2B707D34BC6D}"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3" name=""/>
        <p:cNvGrpSpPr/>
        <p:nvPr/>
      </p:nvGrpSpPr>
      <p:grpSpPr>
        <a:xfrm>
          <a:off x="0" y="0"/>
          <a:ext cx="0" cy="0"/>
        </a:xfrm>
      </p:grpSpPr>
      <p:sp>
        <p:nvSpPr>
          <p:cNvPr id="1048602" name="幻灯片图像占位符 1"/>
          <p:cNvSpPr>
            <a:spLocks noGrp="1" noRot="1" noChangeAspect="1"/>
          </p:cNvSpPr>
          <p:nvPr>
            <p:ph type="sldImg" idx="2"/>
          </p:nvPr>
        </p:nvSpPr>
        <p:spPr/>
      </p:sp>
      <p:sp>
        <p:nvSpPr>
          <p:cNvPr id="1048604" name="文本占位符 2"/>
          <p:cNvSpPr>
            <a:spLocks noGrp="1"/>
          </p:cNvSpPr>
          <p:nvPr>
            <p:ph type="body" idx="3"/>
          </p:nvPr>
        </p:nvSpPr>
        <p:spPr/>
        <p:txBody>
          <a:bodyPr/>
          <a:lstStyle/>
          <a:p>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tags" Target="../tags/tag22.xml" /><Relationship Id="rId9"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tags" Target="../tags/tag27.xml" /><Relationship Id="rId7" Type="http://schemas.openxmlformats.org/officeDocument/2006/relationships/tags" Target="../tags/tag28.xml" /><Relationship Id="rId8"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slideMaster" Target="../slideMasters/slideMaster2.xml" /><Relationship Id="rId2" Type="http://schemas.openxmlformats.org/officeDocument/2006/relationships/tags" Target="../tags/tag29.xml" /><Relationship Id="rId3" Type="http://schemas.openxmlformats.org/officeDocument/2006/relationships/tags" Target="../tags/tag30.xml" /><Relationship Id="rId4" Type="http://schemas.openxmlformats.org/officeDocument/2006/relationships/tags" Target="../tags/tag31.xml" /><Relationship Id="rId5" Type="http://schemas.openxmlformats.org/officeDocument/2006/relationships/tags" Target="../tags/tag32.xml" /><Relationship Id="rId6" Type="http://schemas.openxmlformats.org/officeDocument/2006/relationships/tags" Target="../tags/tag33.xml" /><Relationship Id="rId7" Type="http://schemas.openxmlformats.org/officeDocument/2006/relationships/tags" Target="../tags/tag34.xml" /><Relationship Id="rId8" Type="http://schemas.openxmlformats.org/officeDocument/2006/relationships/tags" Target="../tags/tag35.xml" /><Relationship Id="rId9" Type="http://schemas.openxmlformats.org/officeDocument/2006/relationships/tags" Target="../tags/tag36.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2.jpeg" /><Relationship Id="rId10" Type="http://schemas.openxmlformats.org/officeDocument/2006/relationships/tags" Target="../tags/tag45.xml" /><Relationship Id="rId11" Type="http://schemas.openxmlformats.org/officeDocument/2006/relationships/tags" Target="../tags/tag46.xml" /><Relationship Id="rId12" Type="http://schemas.openxmlformats.org/officeDocument/2006/relationships/slideMaster" Target="../slideMasters/slideMaster2.xml" /><Relationship Id="rId2" Type="http://schemas.openxmlformats.org/officeDocument/2006/relationships/tags" Target="../tags/tag37.xml" /><Relationship Id="rId3" Type="http://schemas.openxmlformats.org/officeDocument/2006/relationships/tags" Target="../tags/tag38.xml" /><Relationship Id="rId4" Type="http://schemas.openxmlformats.org/officeDocument/2006/relationships/tags" Target="../tags/tag39.xml" /><Relationship Id="rId5" Type="http://schemas.openxmlformats.org/officeDocument/2006/relationships/tags" Target="../tags/tag40.xml" /><Relationship Id="rId6" Type="http://schemas.openxmlformats.org/officeDocument/2006/relationships/tags" Target="../tags/tag41.xml" /><Relationship Id="rId7" Type="http://schemas.openxmlformats.org/officeDocument/2006/relationships/tags" Target="../tags/tag42.xml" /><Relationship Id="rId8" Type="http://schemas.openxmlformats.org/officeDocument/2006/relationships/tags" Target="../tags/tag43.xml" /><Relationship Id="rId9" Type="http://schemas.openxmlformats.org/officeDocument/2006/relationships/tags" Target="../tags/tag44.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47.xml" /><Relationship Id="rId3" Type="http://schemas.openxmlformats.org/officeDocument/2006/relationships/tags" Target="../tags/tag48.xml" /><Relationship Id="rId4" Type="http://schemas.openxmlformats.org/officeDocument/2006/relationships/tags" Target="../tags/tag49.xml" /><Relationship Id="rId5" Type="http://schemas.openxmlformats.org/officeDocument/2006/relationships/tags" Target="../tags/tag50.xml" /><Relationship Id="rId6" Type="http://schemas.openxmlformats.org/officeDocument/2006/relationships/tags" Target="../tags/tag51.xml" /><Relationship Id="rId7" Type="http://schemas.openxmlformats.org/officeDocument/2006/relationships/tags" Target="../tags/tag52.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3.xml" /><Relationship Id="rId3" Type="http://schemas.openxmlformats.org/officeDocument/2006/relationships/tags" Target="../tags/tag54.xml" /><Relationship Id="rId4" Type="http://schemas.openxmlformats.org/officeDocument/2006/relationships/tags" Target="../tags/tag55.xml" /><Relationship Id="rId5" Type="http://schemas.openxmlformats.org/officeDocument/2006/relationships/tags" Target="../tags/tag56.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57.xml" /><Relationship Id="rId3" Type="http://schemas.openxmlformats.org/officeDocument/2006/relationships/tags" Target="../tags/tag58.xml" /><Relationship Id="rId4" Type="http://schemas.openxmlformats.org/officeDocument/2006/relationships/tags" Target="../tags/tag59.xml" /><Relationship Id="rId5" Type="http://schemas.openxmlformats.org/officeDocument/2006/relationships/tags" Target="../tags/tag60.xml" /><Relationship Id="rId6" Type="http://schemas.openxmlformats.org/officeDocument/2006/relationships/tags" Target="../tags/tag61.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2.jpeg" /><Relationship Id="rId2" Type="http://schemas.openxmlformats.org/officeDocument/2006/relationships/tags" Target="../tags/tag62.xml" /><Relationship Id="rId3" Type="http://schemas.openxmlformats.org/officeDocument/2006/relationships/tags" Target="../tags/tag63.xml" /><Relationship Id="rId4" Type="http://schemas.openxmlformats.org/officeDocument/2006/relationships/tags" Target="../tags/tag64.xml" /><Relationship Id="rId5" Type="http://schemas.openxmlformats.org/officeDocument/2006/relationships/tags" Target="../tags/tag65.xml" /><Relationship Id="rId6" Type="http://schemas.openxmlformats.org/officeDocument/2006/relationships/tags" Target="../tags/tag66.xml" /><Relationship Id="rId7" Type="http://schemas.openxmlformats.org/officeDocument/2006/relationships/tags" Target="../tags/tag67.xml" /><Relationship Id="rId8" Type="http://schemas.openxmlformats.org/officeDocument/2006/relationships/tags" Target="../tags/tag68.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3.png" /><Relationship Id="rId2" Type="http://schemas.openxmlformats.org/officeDocument/2006/relationships/tags" Target="../tags/tag69.xml" /><Relationship Id="rId3" Type="http://schemas.openxmlformats.org/officeDocument/2006/relationships/tags" Target="../tags/tag70.xml" /><Relationship Id="rId4" Type="http://schemas.openxmlformats.org/officeDocument/2006/relationships/tags" Target="../tags/tag71.xml" /><Relationship Id="rId5" Type="http://schemas.openxmlformats.org/officeDocument/2006/relationships/tags" Target="../tags/tag72.xml" /><Relationship Id="rId6" Type="http://schemas.openxmlformats.org/officeDocument/2006/relationships/tags" Target="../tags/tag73.xml" /><Relationship Id="rId7" Type="http://schemas.openxmlformats.org/officeDocument/2006/relationships/tags" Target="../tags/tag74.xml" /><Relationship Id="rId8" Type="http://schemas.openxmlformats.org/officeDocument/2006/relationships/tags" Target="../tags/tag75.xml" /><Relationship Id="rId9"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FC3C7B6-4C6E-4279-B34C-FDA331DD4B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746AFD-FB5F-472F-BD21-1D4B603ADA7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DA014E7-2492-4990-9377-D2278DED28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759B296-AC10-456D-BB83-B2D4030979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B4ADCA5-172F-4D98-A3A0-057F752F054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71E6CFC-6CAC-4059-9124-8688C73CB09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64902D0-76DD-43F1-80DD-CC64E84F00C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E8D7B7B-C5A2-4ED5-9B68-08BA1335B5A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F9AD724-3889-4004-96B2-032953E59E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D6698AE-2668-4098-ABB4-A2A455E9B3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FF5C931-62BC-4969-B580-C402F5CAF9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33" name=""/>
        <p:cNvGrpSpPr/>
        <p:nvPr/>
      </p:nvGrpSpPr>
      <p:grpSpPr>
        <a:xfrm>
          <a:off x="0" y="0"/>
          <a:ext cx="0" cy="0"/>
        </a:xfrm>
      </p:grpSpPr>
      <p:pic>
        <p:nvPicPr>
          <p:cNvPr id="2097155" name="图片 51" descr="背景图案  描述已自动生成"/>
          <p:cNvPicPr>
            <a:picLocks noChangeAspect="1"/>
          </p:cNvPicPr>
          <p:nvPr>
            <p:custDataLst>
              <p:tags r:id="rId2"/>
            </p:custDataLst>
          </p:nvPr>
        </p:nvPicPr>
        <p:blipFill>
          <a:blip r:embed="rId1"/>
          <a:srcRect l="10077" t="7437" r="25004"/>
          <a:stretch>
            <a:fillRect/>
          </a:stretch>
        </p:blipFill>
        <p:spPr>
          <a:xfrm>
            <a:off x="-5" y="0"/>
            <a:ext cx="12192011" cy="6858000"/>
          </a:xfrm>
          <a:prstGeom prst="rect">
            <a:avLst/>
          </a:prstGeom>
        </p:spPr>
      </p:pic>
      <p:sp>
        <p:nvSpPr>
          <p:cNvPr id="1048666" name="标题"/>
          <p:cNvSpPr txBox="1">
            <a:spLocks noGrp="1"/>
          </p:cNvSpPr>
          <p:nvPr>
            <p:ph type="title" idx="4" hasCustomPrompt="1"/>
            <p:custDataLst>
              <p:tags r:id="rId3"/>
            </p:custDataLst>
          </p:nvPr>
        </p:nvSpPr>
        <p:spPr>
          <a:xfrm>
            <a:off x="1163955" y="2496185"/>
            <a:ext cx="7683500" cy="1132205"/>
          </a:xfrm>
          <a:prstGeom prst="rect">
            <a:avLst/>
          </a:prstGeom>
          <a:noFill/>
        </p:spPr>
        <p:txBody>
          <a:bodyPr wrap="square" lIns="0" tIns="0" rIns="0" bIns="0" rtlCol="0" anchor="t"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668" name="副标题"/>
          <p:cNvSpPr txBox="1">
            <a:spLocks noGrp="1"/>
          </p:cNvSpPr>
          <p:nvPr>
            <p:ph type="body" idx="3" hasCustomPrompt="1"/>
            <p:custDataLst>
              <p:tags r:id="rId4"/>
            </p:custDataLst>
          </p:nvPr>
        </p:nvSpPr>
        <p:spPr>
          <a:xfrm>
            <a:off x="1163955" y="1983740"/>
            <a:ext cx="7683500" cy="51244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20000"/>
              </a:lnSpc>
              <a:buClrTx/>
              <a:buSzTx/>
              <a:buFontTx/>
              <a:buNone/>
              <a:defRPr kumimoji="0" lang="zh-CN" altLang="en-US" sz="2800" b="1" i="0" u="none" strike="noStrike" kern="1200" cap="none" spc="30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defRPr>
            </a:lvl1pPr>
          </a:lstStyle>
          <a:p>
            <a:pPr lvl="0" algn="l">
              <a:lnSpc>
                <a:spcPct val="120000"/>
              </a:lnSpc>
              <a:buClrTx/>
              <a:buSzTx/>
              <a:buFontTx/>
            </a:pPr>
            <a:r>
              <a:rPr>
                <a:sym typeface="+mn-ea"/>
              </a:rPr>
              <a:t>单击此处编辑母版副标题样式</a:t>
            </a:r>
            <a:endParaRPr>
              <a:sym typeface="+mn-ea"/>
            </a:endParaRPr>
          </a:p>
        </p:txBody>
      </p:sp>
      <p:sp>
        <p:nvSpPr>
          <p:cNvPr id="1048670" name="署名"/>
          <p:cNvSpPr txBox="1">
            <a:spLocks noGrp="1"/>
          </p:cNvSpPr>
          <p:nvPr>
            <p:ph type="body" idx="2"/>
            <p:custDataLst>
              <p:tags r:id="rId5"/>
            </p:custDataLst>
          </p:nvPr>
        </p:nvSpPr>
        <p:spPr>
          <a:xfrm>
            <a:off x="1163955" y="4164965"/>
            <a:ext cx="768350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lt"/>
                <a:ea typeface="+mj-lt"/>
                <a:cs typeface="MiSans" panose="00000500000000000000" charset="-122"/>
                <a:sym typeface="+mn-ea"/>
              </a:defRPr>
            </a:lvl1pPr>
          </a:lstStyle>
          <a:p>
            <a:pPr lvl="0" algn="l">
              <a:lnSpc>
                <a:spcPct val="120000"/>
              </a:lnSpc>
              <a:buClrTx/>
              <a:buSzTx/>
              <a:buFontTx/>
            </a:pPr>
            <a:r>
              <a:rPr>
                <a:sym typeface="+mn-ea"/>
              </a:rPr>
              <a:t>单击此处编辑母版文本样式</a:t>
            </a:r>
            <a:endParaRPr>
              <a:sym typeface="+mn-ea"/>
            </a:endParaRPr>
          </a:p>
        </p:txBody>
      </p:sp>
      <p:cxnSp>
        <p:nvCxnSpPr>
          <p:cNvPr id="3145731" name="直接连接符 6"/>
          <p:cNvCxnSpPr/>
          <p:nvPr>
            <p:custDataLst>
              <p:tags r:id="rId6"/>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672" name="日期占位符 3"/>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74"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676" name="灯片编号占位符 5"/>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35" name=""/>
        <p:cNvGrpSpPr/>
        <p:nvPr/>
      </p:nvGrpSpPr>
      <p:grpSpPr>
        <a:xfrm>
          <a:off x="0" y="0"/>
          <a:ext cx="0" cy="0"/>
        </a:xfrm>
      </p:grpSpPr>
      <p:pic>
        <p:nvPicPr>
          <p:cNvPr id="2097157" name="图片 9"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678" name="正文"/>
          <p:cNvSpPr txBox="1">
            <a:spLocks noGrp="1"/>
          </p:cNvSpPr>
          <p:nvPr>
            <p:ph idx="3"/>
            <p:custDataLst>
              <p:tags r:id="rId3"/>
            </p:custDataLst>
          </p:nvPr>
        </p:nvSpPr>
        <p:spPr>
          <a:xfrm>
            <a:off x="608330" y="1452880"/>
            <a:ext cx="10968990" cy="477647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104868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3" name="直接连接符 6"/>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82"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84"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86"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37" name=""/>
        <p:cNvGrpSpPr/>
        <p:nvPr/>
      </p:nvGrpSpPr>
      <p:grpSpPr>
        <a:xfrm>
          <a:off x="0" y="0"/>
          <a:ext cx="0" cy="0"/>
        </a:xfrm>
      </p:grpSpPr>
      <p:pic>
        <p:nvPicPr>
          <p:cNvPr id="2097159" name="图片 28" descr="背景图案  中度可信度描述已自动生成"/>
          <p:cNvPicPr>
            <a:picLocks noChangeAspect="1"/>
          </p:cNvPicPr>
          <p:nvPr>
            <p:custDataLst>
              <p:tags r:id="rId2"/>
            </p:custDataLst>
          </p:nvPr>
        </p:nvPicPr>
        <p:blipFill>
          <a:blip r:embed="rId1"/>
          <a:srcRect l="18368" t="11353" r="20742" b="182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688" name="矩形 7"/>
          <p:cNvSpPr/>
          <p:nvPr>
            <p:custDataLst>
              <p:tags r:id="rId3"/>
            </p:custDataLst>
          </p:nvPr>
        </p:nvSpPr>
        <p:spPr>
          <a:xfrm>
            <a:off x="1562735" y="935990"/>
            <a:ext cx="10629265" cy="4907915"/>
          </a:xfrm>
          <a:prstGeom prst="rect">
            <a:avLst/>
          </a:prstGeom>
          <a:gradFill>
            <a:gsLst>
              <a:gs pos="0">
                <a:schemeClr val="accent1">
                  <a:lumMod val="25000"/>
                  <a:alpha val="0"/>
                </a:schemeClr>
              </a:gs>
              <a:gs pos="50000">
                <a:schemeClr val="accent1">
                  <a:lumMod val="25000"/>
                </a:schemeClr>
              </a:gs>
              <a:gs pos="100000">
                <a:schemeClr val="accent2">
                  <a:lumMod val="25000"/>
                  <a:alpha val="0"/>
                </a:schemeClr>
              </a:gs>
            </a:gsLst>
            <a:lin ang="10800000" scaled="0"/>
          </a:gradFill>
          <a:ln>
            <a:no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endParaRPr lang="zh-CN" altLang="en-US">
              <a:solidFill>
                <a:schemeClr val="lt1"/>
              </a:solidFill>
              <a:cs typeface="MiSans" panose="00000500000000000000" charset="-122"/>
              <a:sym typeface="+mn-ea"/>
            </a:endParaRPr>
          </a:p>
        </p:txBody>
      </p:sp>
      <p:sp>
        <p:nvSpPr>
          <p:cNvPr id="1048690" name="副标题"/>
          <p:cNvSpPr txBox="1">
            <a:spLocks noGrp="1"/>
          </p:cNvSpPr>
          <p:nvPr>
            <p:ph type="body" idx="2" hasCustomPrompt="1"/>
            <p:custDataLst>
              <p:tags r:id="rId4"/>
            </p:custDataLst>
          </p:nvPr>
        </p:nvSpPr>
        <p:spPr>
          <a:xfrm>
            <a:off x="689610" y="4238625"/>
            <a:ext cx="4030345"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30000"/>
              </a:lnSpc>
              <a:buClrTx/>
              <a:buSzTx/>
              <a:buFontTx/>
              <a:buNone/>
              <a:defRPr kumimoji="0" lang="en-US" altLang="zh-CN" sz="4400" b="0" i="0" u="none" strike="noStrike" kern="1200" cap="none" spc="0" normalizeH="0" baseline="0" noProof="1">
                <a:ln>
                  <a:gradFill>
                    <a:gsLst>
                      <a:gs pos="0">
                        <a:schemeClr val="accent1"/>
                      </a:gs>
                      <a:gs pos="80000">
                        <a:schemeClr val="accent1">
                          <a:alpha val="0"/>
                        </a:schemeClr>
                      </a:gs>
                    </a:gsLst>
                    <a:lin ang="5400000" scaled="0"/>
                  </a:gradFill>
                </a:ln>
                <a:noFill/>
                <a:effectLst>
                  <a:outerShdw dir="5400000" algn="ctr" rotWithShape="0">
                    <a:schemeClr val="tx1">
                      <a:alpha val="100000"/>
                    </a:schemeClr>
                  </a:outerShdw>
                </a:effectLst>
                <a:latin typeface="MiSans Heavy"/>
                <a:ea typeface="+mn-ea"/>
                <a:cs typeface="MiSans" panose="00000500000000000000" charset="-122"/>
                <a:sym typeface="+mn-ea"/>
              </a:defRPr>
            </a:lvl1pPr>
          </a:lstStyle>
          <a:p>
            <a:pPr lvl="0">
              <a:lnSpc>
                <a:spcPct val="130000"/>
              </a:lnSpc>
            </a:pPr>
            <a:r>
              <a:rPr err="1">
                <a:sym typeface="+mn-ea"/>
              </a:rPr>
              <a:t>单击编辑副标题</a:t>
            </a:r>
            <a:endParaRPr>
              <a:sym typeface="+mn-ea"/>
            </a:endParaRPr>
          </a:p>
        </p:txBody>
      </p:sp>
      <p:sp>
        <p:nvSpPr>
          <p:cNvPr id="1048692" name="标题"/>
          <p:cNvSpPr txBox="1">
            <a:spLocks noGrp="1"/>
          </p:cNvSpPr>
          <p:nvPr>
            <p:ph type="title" idx="1" hasCustomPrompt="1"/>
            <p:custDataLst>
              <p:tags r:id="rId5"/>
            </p:custDataLst>
          </p:nvPr>
        </p:nvSpPr>
        <p:spPr>
          <a:xfrm>
            <a:off x="681355" y="5132705"/>
            <a:ext cx="4038600" cy="878840"/>
          </a:xfrm>
          <a:prstGeom prst="rect">
            <a:avLst/>
          </a:prstGeom>
          <a:noFill/>
        </p:spPr>
        <p:txBody>
          <a:bodyPr wrap="square" lIns="0" tIns="0" rIns="0" bIns="0" rtlCol="0" anchor="ctr">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l">
              <a:buClrTx/>
              <a:buSzTx/>
              <a:buFontTx/>
            </a:pPr>
            <a:r>
              <a:rPr>
                <a:sym typeface="+mn-ea"/>
              </a:rPr>
              <a:t>编辑标题</a:t>
            </a:r>
            <a:endParaRPr>
              <a:sym typeface="+mn-ea"/>
            </a:endParaRPr>
          </a:p>
        </p:txBody>
      </p:sp>
      <p:sp>
        <p:nvSpPr>
          <p:cNvPr id="104869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69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69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39" name=""/>
        <p:cNvGrpSpPr/>
        <p:nvPr/>
      </p:nvGrpSpPr>
      <p:grpSpPr>
        <a:xfrm>
          <a:off x="0" y="0"/>
          <a:ext cx="0" cy="0"/>
        </a:xfrm>
      </p:grpSpPr>
      <p:pic>
        <p:nvPicPr>
          <p:cNvPr id="2097161" name="图片 8" descr="背景图案  描述已自动生成"/>
          <p:cNvPicPr>
            <a:picLocks noChangeAspect="1"/>
          </p:cNvPicPr>
          <p:nvPr>
            <p:custDataLst>
              <p:tags r:id="rId2"/>
            </p:custDataLst>
          </p:nvPr>
        </p:nvPicPr>
        <p:blipFill>
          <a:blip r:embed="rId1"/>
          <a:srcRect l="20363" t="53897" r="47073" b="-328"/>
          <a:stretch>
            <a:fillRect/>
          </a:stretch>
        </p:blipFill>
        <p:spPr>
          <a:xfrm>
            <a:off x="0" y="0"/>
            <a:ext cx="12192000" cy="691769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00" name="标题"/>
          <p:cNvSpPr txBox="1">
            <a:spLocks noGrp="1"/>
          </p:cNvSpPr>
          <p:nvPr>
            <p:ph type="title" idx="2" hasCustomPrompt="1"/>
            <p:custDataLst>
              <p:tags r:id="rId3"/>
            </p:custDataLst>
          </p:nvPr>
        </p:nvSpPr>
        <p:spPr>
          <a:xfrm>
            <a:off x="1336040" y="1631315"/>
            <a:ext cx="5967095" cy="3479165"/>
          </a:xfrm>
          <a:prstGeom prst="rect">
            <a:avLst/>
          </a:prstGeom>
          <a:noFill/>
        </p:spPr>
        <p:txBody>
          <a:bodyPr wrap="square" lIns="0" tIns="0" rIns="0" bIns="0" rtlCol="0" anchor="ctr" anchorCtr="0">
            <a:normAutofit/>
          </a:bodyPr>
          <a:lstStyle>
            <a:lvl1pPr marL="0" marR="0" algn="l" defTabSz="914400" rtl="0" eaLnBrk="1" fontAlgn="auto" latinLnBrk="0" hangingPunct="1">
              <a:lnSpc>
                <a:spcPct val="100000"/>
              </a:lnSpc>
              <a:buClrTx/>
              <a:buSzTx/>
              <a:buFontTx/>
              <a:buNone/>
              <a:defRPr kumimoji="0" lang="zh-CN" altLang="en-US" sz="4800" b="1" i="0" u="none" strike="noStrike" kern="1200" cap="none" spc="0" normalizeH="0" baseline="0" noProof="1">
                <a:ln>
                  <a:noFill/>
                </a:ln>
                <a:gradFill>
                  <a:gsLst>
                    <a:gs pos="0">
                      <a:schemeClr val="accent1"/>
                    </a:gs>
                    <a:gs pos="100000">
                      <a:schemeClr val="accent2"/>
                    </a:gs>
                  </a:gsLst>
                  <a:lin ang="0" scaled="0"/>
                </a:gradFill>
                <a:effectLst/>
                <a:latin typeface="+mj-ea"/>
                <a:ea typeface="+mj-ea"/>
                <a:cs typeface="MiSans" panose="00000500000000000000" charset="-122"/>
              </a:defRPr>
            </a:lvl1pPr>
          </a:lstStyle>
          <a:p>
            <a:pPr lvl="0">
              <a:lnSpc>
                <a:spcPct val="100000"/>
              </a:lnSpc>
            </a:pPr>
            <a:r>
              <a:rPr>
                <a:sym typeface="+mn-ea"/>
              </a:rPr>
              <a:t>单击此处编辑标题</a:t>
            </a:r>
            <a:endParaRPr>
              <a:sym typeface="+mn-ea"/>
            </a:endParaRPr>
          </a:p>
        </p:txBody>
      </p:sp>
      <p:sp>
        <p:nvSpPr>
          <p:cNvPr id="1048702" name="节编号"/>
          <p:cNvSpPr txBox="1">
            <a:spLocks noGrp="1"/>
          </p:cNvSpPr>
          <p:nvPr>
            <p:ph type="body" idx="1" hasCustomPrompt="1"/>
            <p:custDataLst>
              <p:tags r:id="rId4"/>
            </p:custDataLst>
          </p:nvPr>
        </p:nvSpPr>
        <p:spPr>
          <a:xfrm>
            <a:off x="6690995" y="1631315"/>
            <a:ext cx="3646805" cy="3479165"/>
          </a:xfrm>
          <a:prstGeom prst="rect">
            <a:avLst/>
          </a:prstGeom>
          <a:noFill/>
          <a:ln>
            <a:noFill/>
          </a:ln>
        </p:spPr>
        <p:txBody>
          <a:bodyPr wrap="square" lIns="0" tIns="0" rIns="0" bIns="0" rtlCol="0" anchor="ctr" anchorCtr="0">
            <a:normAutofit/>
          </a:bodyPr>
          <a:lstStyle>
            <a:lvl1pPr marL="0" marR="0" algn="ctr" defTabSz="914400" rtl="0" eaLnBrk="1" fontAlgn="auto" latinLnBrk="0" hangingPunct="1">
              <a:lnSpc>
                <a:spcPct val="100000"/>
              </a:lnSpc>
              <a:buClrTx/>
              <a:buSzTx/>
              <a:buFontTx/>
              <a:buNone/>
              <a:defRPr kumimoji="0" lang="en-US" altLang="zh-CN" sz="11500" b="1" i="0" u="none" strike="noStrike" kern="1200" cap="none" spc="0" normalizeH="0" baseline="0" noProof="1">
                <a:ln w="22225">
                  <a:solidFill>
                    <a:schemeClr val="tx1">
                      <a:alpha val="70000"/>
                    </a:schemeClr>
                  </a:solidFill>
                </a:ln>
                <a:noFill/>
                <a:effectLst>
                  <a:innerShdw dist="12700" dir="16200000">
                    <a:schemeClr val="tx1">
                      <a:alpha val="70000"/>
                    </a:schemeClr>
                  </a:innerShdw>
                </a:effectLst>
                <a:latin typeface="+mj-ea"/>
                <a:ea typeface="+mj-ea"/>
                <a:cs typeface="MiSans" panose="00000500000000000000" charset="-122"/>
                <a:sym typeface="+mn-ea"/>
              </a:defRPr>
            </a:lvl1pPr>
          </a:lstStyle>
          <a:p>
            <a:pPr lvl="0" algn="ctr">
              <a:lnSpc>
                <a:spcPct val="100000"/>
              </a:lnSpc>
            </a:pPr>
            <a:r>
              <a:rPr err="1">
                <a:sym typeface="+mn-ea"/>
              </a:rPr>
              <a:t>编号</a:t>
            </a:r>
            <a:endParaRPr>
              <a:sym typeface="+mn-ea"/>
            </a:endParaRPr>
          </a:p>
        </p:txBody>
      </p:sp>
      <p:sp>
        <p:nvSpPr>
          <p:cNvPr id="1048704" name="日期占位符 3"/>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06" name="页脚占位符 4"/>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08" name="灯片编号占位符 5"/>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41" name=""/>
        <p:cNvGrpSpPr/>
        <p:nvPr/>
      </p:nvGrpSpPr>
      <p:grpSpPr>
        <a:xfrm>
          <a:off x="0" y="0"/>
          <a:ext cx="0" cy="0"/>
        </a:xfrm>
      </p:grpSpPr>
      <p:pic>
        <p:nvPicPr>
          <p:cNvPr id="2097163" name="图片 11"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10" name="正文"/>
          <p:cNvSpPr txBox="1">
            <a:spLocks noGrp="1"/>
          </p:cNvSpPr>
          <p:nvPr>
            <p:ph idx="4"/>
            <p:custDataLst>
              <p:tags r:id="rId3"/>
            </p:custDataLst>
          </p:nvPr>
        </p:nvSpPr>
        <p:spPr>
          <a:xfrm>
            <a:off x="6411595"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2" name="正文"/>
          <p:cNvSpPr txBox="1">
            <a:spLocks noGrp="1"/>
          </p:cNvSpPr>
          <p:nvPr>
            <p:ph idx="3"/>
            <p:custDataLst>
              <p:tags r:id="rId4"/>
            </p:custDataLst>
          </p:nvPr>
        </p:nvSpPr>
        <p:spPr>
          <a:xfrm>
            <a:off x="608330" y="1452880"/>
            <a:ext cx="5176520" cy="479679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14" name="标题"/>
          <p:cNvSpPr txBox="1">
            <a:spLocks noGrp="1"/>
          </p:cNvSpPr>
          <p:nvPr>
            <p:ph type="title" idx="2"/>
            <p:custDataLst>
              <p:tags r:id="rId5"/>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cxnSp>
        <p:nvCxnSpPr>
          <p:cNvPr id="3145735" name="直接连接符 7"/>
          <p:cNvCxnSpPr/>
          <p:nvPr>
            <p:custDataLst>
              <p:tags r:id="rId6"/>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16" name="日期占位符 4"/>
          <p:cNvSpPr>
            <a:spLocks noGrp="1"/>
          </p:cNvSpPr>
          <p:nvPr>
            <p:ph type="dt" sz="half" idx="10"/>
            <p:custDataLst>
              <p:tags r:id="rId7"/>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18"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1048720" name="灯片编号占位符 6"/>
          <p:cNvSpPr>
            <a:spLocks noGrp="1"/>
          </p:cNvSpPr>
          <p:nvPr>
            <p:ph type="sldNum" sz="quarter" idx="12"/>
            <p:custDataLst>
              <p:tags r:id="rId9"/>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43" name=""/>
        <p:cNvGrpSpPr/>
        <p:nvPr/>
      </p:nvGrpSpPr>
      <p:grpSpPr>
        <a:xfrm>
          <a:off x="0" y="0"/>
          <a:ext cx="0" cy="0"/>
        </a:xfrm>
      </p:grpSpPr>
      <p:pic>
        <p:nvPicPr>
          <p:cNvPr id="2097165" name="图片 15"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22" name="正文"/>
          <p:cNvSpPr txBox="1">
            <a:spLocks noGrp="1"/>
          </p:cNvSpPr>
          <p:nvPr>
            <p:ph idx="6"/>
            <p:custDataLst>
              <p:tags r:id="rId3"/>
            </p:custDataLst>
          </p:nvPr>
        </p:nvSpPr>
        <p:spPr>
          <a:xfrm>
            <a:off x="6235065"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Arial" pitchFamily="34" charset="0"/>
                <a:ea typeface="微软雅黑" panose="020b0503020204020204" charset="-122"/>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Arial" pitchFamily="34" charset="0"/>
                <a:ea typeface="微软雅黑" panose="020b0503020204020204" charset="-122"/>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Arial" pitchFamily="34" charset="0"/>
                <a:ea typeface="微软雅黑" panose="020b0503020204020204" charset="-122"/>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24" name="标题"/>
          <p:cNvSpPr txBox="1">
            <a:spLocks noGrp="1"/>
          </p:cNvSpPr>
          <p:nvPr>
            <p:ph type="title" idx="5"/>
            <p:custDataLst>
              <p:tags r:id="rId4"/>
            </p:custDataLst>
          </p:nvPr>
        </p:nvSpPr>
        <p:spPr>
          <a:xfrm>
            <a:off x="6235200" y="1516830"/>
            <a:ext cx="5342400" cy="40011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cxnSp>
        <p:nvCxnSpPr>
          <p:cNvPr id="3145737" name="直接连接符 12"/>
          <p:cNvCxnSpPr/>
          <p:nvPr>
            <p:custDataLst>
              <p:tags r:id="rId5"/>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26" name="标题"/>
          <p:cNvSpPr txBox="1">
            <a:spLocks noGrp="1"/>
          </p:cNvSpPr>
          <p:nvPr>
            <p:ph type="title" idx="3"/>
            <p:custDataLst>
              <p:tags r:id="rId6"/>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28" name="正文"/>
          <p:cNvSpPr txBox="1">
            <a:spLocks noGrp="1"/>
          </p:cNvSpPr>
          <p:nvPr>
            <p:ph idx="2"/>
            <p:custDataLst>
              <p:tags r:id="rId7"/>
            </p:custDataLst>
          </p:nvPr>
        </p:nvSpPr>
        <p:spPr>
          <a:xfrm>
            <a:off x="608330" y="2047875"/>
            <a:ext cx="5342255" cy="420179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8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8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8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8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30" name="标题"/>
          <p:cNvSpPr txBox="1">
            <a:spLocks noGrp="1"/>
          </p:cNvSpPr>
          <p:nvPr>
            <p:ph type="title" idx="1"/>
            <p:custDataLst>
              <p:tags r:id="rId8"/>
            </p:custDataLst>
          </p:nvPr>
        </p:nvSpPr>
        <p:spPr>
          <a:xfrm>
            <a:off x="608400" y="1516830"/>
            <a:ext cx="5342400" cy="3987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panose="00000500000000000000" charset="-122"/>
              </a:defRPr>
            </a:lvl1pPr>
          </a:lstStyle>
          <a:p>
            <a:pPr lvl="0"/>
            <a:r>
              <a:rPr>
                <a:sym typeface="+mn-ea"/>
              </a:rPr>
              <a:t>单击此处编辑母版标题样式</a:t>
            </a:r>
            <a:endParaRPr>
              <a:sym typeface="+mn-ea"/>
            </a:endParaRPr>
          </a:p>
        </p:txBody>
      </p:sp>
      <p:sp>
        <p:nvSpPr>
          <p:cNvPr id="1048732" name="日期占位符 6"/>
          <p:cNvSpPr>
            <a:spLocks noGrp="1"/>
          </p:cNvSpPr>
          <p:nvPr>
            <p:ph type="dt" sz="half" idx="10"/>
            <p:custDataLst>
              <p:tags r:id="rId9"/>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34"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1048736" name="灯片编号占位符 8"/>
          <p:cNvSpPr>
            <a:spLocks noGrp="1"/>
          </p:cNvSpPr>
          <p:nvPr>
            <p:ph type="sldNum" sz="quarter" idx="12"/>
            <p:custDataLst>
              <p:tags r:id="rId11"/>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45" name=""/>
        <p:cNvGrpSpPr/>
        <p:nvPr/>
      </p:nvGrpSpPr>
      <p:grpSpPr>
        <a:xfrm>
          <a:off x="0" y="0"/>
          <a:ext cx="0" cy="0"/>
        </a:xfrm>
      </p:grpSpPr>
      <p:pic>
        <p:nvPicPr>
          <p:cNvPr id="2097167"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39" name="直接连接符 6"/>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38" name="标题"/>
          <p:cNvSpPr txBox="1">
            <a:spLocks noGrp="1"/>
          </p:cNvSpPr>
          <p:nvPr>
            <p:ph type="title" idx="1"/>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lt1">
                    <a:lumMod val="100000"/>
                  </a:schemeClr>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40" name="日期占位符 2"/>
          <p:cNvSpPr>
            <a:spLocks noGrp="1"/>
          </p:cNvSpPr>
          <p:nvPr>
            <p:ph type="dt" sz="half" idx="10"/>
            <p:custDataLst>
              <p:tags r:id="rId5"/>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42"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1048744" name="灯片编号占位符 4"/>
          <p:cNvSpPr>
            <a:spLocks noGrp="1"/>
          </p:cNvSpPr>
          <p:nvPr>
            <p:ph type="sldNum" sz="quarter" idx="12"/>
            <p:custDataLst>
              <p:tags r:id="rId7"/>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47" name=""/>
        <p:cNvGrpSpPr/>
        <p:nvPr/>
      </p:nvGrpSpPr>
      <p:grpSpPr>
        <a:xfrm>
          <a:off x="0" y="0"/>
          <a:ext cx="0" cy="0"/>
        </a:xfrm>
      </p:grpSpPr>
      <p:pic>
        <p:nvPicPr>
          <p:cNvPr id="2097169"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46" name="日期占位符 1"/>
          <p:cNvSpPr>
            <a:spLocks noGrp="1"/>
          </p:cNvSpPr>
          <p:nvPr>
            <p:ph type="dt" sz="half" idx="10"/>
            <p:custDataLst>
              <p:tags r:id="rId3"/>
            </p:custDataLst>
          </p:nvPr>
        </p:nvSpPr>
        <p:spPr/>
        <p:txBody>
          <a:bodyPr/>
          <a:lstStyle/>
          <a:p>
            <a:fld id="{297C79FE-DCC0-4620-A566-16CA7A0CE41F}" type="datetimeFigureOut">
              <a:rPr lang="zh-CN" altLang="en-US" smtClean="0"/>
              <a:t/>
            </a:fld>
            <a:endParaRPr lang="zh-CN" altLang="en-US"/>
          </a:p>
        </p:txBody>
      </p:sp>
      <p:sp>
        <p:nvSpPr>
          <p:cNvPr id="1048748" name="页脚占位符 2"/>
          <p:cNvSpPr>
            <a:spLocks noGrp="1"/>
          </p:cNvSpPr>
          <p:nvPr>
            <p:ph type="ftr" sz="quarter" idx="11"/>
            <p:custDataLst>
              <p:tags r:id="rId4"/>
            </p:custDataLst>
          </p:nvPr>
        </p:nvSpPr>
        <p:spPr/>
        <p:txBody>
          <a:bodyPr/>
          <a:lstStyle/>
          <a:p>
            <a:endParaRPr lang="zh-CN" altLang="en-US"/>
          </a:p>
        </p:txBody>
      </p:sp>
      <p:sp>
        <p:nvSpPr>
          <p:cNvPr id="1048750" name="灯片编号占位符 3"/>
          <p:cNvSpPr>
            <a:spLocks noGrp="1"/>
          </p:cNvSpPr>
          <p:nvPr>
            <p:ph type="sldNum" sz="quarter" idx="12"/>
            <p:custDataLst>
              <p:tags r:id="rId5"/>
            </p:custDataLst>
          </p:nvPr>
        </p:nvSpPr>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49" name=""/>
        <p:cNvGrpSpPr/>
        <p:nvPr/>
      </p:nvGrpSpPr>
      <p:grpSpPr>
        <a:xfrm>
          <a:off x="0" y="0"/>
          <a:ext cx="0" cy="0"/>
        </a:xfrm>
      </p:grpSpPr>
      <p:pic>
        <p:nvPicPr>
          <p:cNvPr id="2097171" name="图片 7"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sp>
        <p:nvSpPr>
          <p:cNvPr id="1048752" name="正文"/>
          <p:cNvSpPr txBox="1">
            <a:spLocks noGrp="1"/>
          </p:cNvSpPr>
          <p:nvPr>
            <p:ph idx="1"/>
            <p:custDataLst>
              <p:tags r:id="rId3"/>
            </p:custDataLst>
          </p:nvPr>
        </p:nvSpPr>
        <p:spPr>
          <a:xfrm>
            <a:off x="608400" y="774000"/>
            <a:ext cx="10969200" cy="54828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solidFill>
                <a:latin typeface="+mn-ea"/>
                <a:ea typeface="+mn-ea"/>
                <a:cs typeface="MiSans" panose="000005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95000"/>
                  </a:schemeClr>
                </a:solidFill>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95000"/>
                  </a:schemeClr>
                </a:solidFill>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95000"/>
                  </a:schemeClr>
                </a:solidFill>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95000"/>
                  </a:schemeClr>
                </a:solidFill>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48754" name="日期占位符 3"/>
          <p:cNvSpPr>
            <a:spLocks noGrp="1"/>
          </p:cNvSpPr>
          <p:nvPr>
            <p:ph type="dt" sz="half" idx="10"/>
            <p:custDataLst>
              <p:tags r:id="rId4"/>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56"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1048758" name="灯片编号占位符 5"/>
          <p:cNvSpPr>
            <a:spLocks noGrp="1"/>
          </p:cNvSpPr>
          <p:nvPr>
            <p:ph type="sldNum" sz="quarter" idx="12"/>
            <p:custDataLst>
              <p:tags r:id="rId6"/>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51" name=""/>
        <p:cNvGrpSpPr/>
        <p:nvPr/>
      </p:nvGrpSpPr>
      <p:grpSpPr>
        <a:xfrm>
          <a:off x="0" y="0"/>
          <a:ext cx="0" cy="0"/>
        </a:xfrm>
      </p:grpSpPr>
      <p:pic>
        <p:nvPicPr>
          <p:cNvPr id="2097173" name="图片 8" descr="图片1_upscayl_4x_realesrgan-x4plus"/>
          <p:cNvPicPr>
            <a:picLocks noChangeAspect="1"/>
          </p:cNvPicPr>
          <p:nvPr userDrawn="1">
            <p:custDataLst>
              <p:tags r:id="rId2"/>
            </p:custDataLst>
          </p:nvPr>
        </p:nvPicPr>
        <p:blipFill>
          <a:blip r:embed="rId1"/>
          <a:stretch>
            <a:fillRect/>
          </a:stretch>
        </p:blipFill>
        <p:spPr>
          <a:xfrm>
            <a:off x="0" y="0"/>
            <a:ext cx="12192000" cy="6858000"/>
          </a:xfrm>
          <a:prstGeom prst="rect">
            <a:avLst/>
          </a:prstGeom>
        </p:spPr>
      </p:pic>
      <p:cxnSp>
        <p:nvCxnSpPr>
          <p:cNvPr id="3145741" name="直接连接符 7"/>
          <p:cNvCxnSpPr/>
          <p:nvPr>
            <p:custDataLst>
              <p:tags r:id="rId3"/>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60" name="标题"/>
          <p:cNvSpPr txBox="1">
            <a:spLocks noGrp="1"/>
          </p:cNvSpPr>
          <p:nvPr>
            <p:ph type="title" idx="2"/>
            <p:custDataLst>
              <p:tags r:id="rId4"/>
            </p:custDataLst>
          </p:nvPr>
        </p:nvSpPr>
        <p:spPr>
          <a:xfrm>
            <a:off x="608400" y="588080"/>
            <a:ext cx="10969200" cy="583565"/>
          </a:xfrm>
          <a:prstGeom prst="rect">
            <a:avLst/>
          </a:prstGeom>
          <a:noFill/>
        </p:spPr>
        <p:txBody>
          <a:bodyPr vert="horz" wrap="square" rtlCol="0">
            <a:normAutofit/>
          </a:bodyPr>
          <a:lstStyle>
            <a:defPPr>
              <a:defRPr lang="zh-CN"/>
            </a:defPPr>
            <a:lvl1pPr marL="0" marR="0" lvl="0" algn="ctr"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tx1"/>
                </a:solidFill>
                <a:effectLst>
                  <a:innerShdw dist="12700" dir="16200000">
                    <a:schemeClr val="bg1">
                      <a:alpha val="70000"/>
                    </a:schemeClr>
                  </a:innerShdw>
                </a:effectLst>
                <a:latin typeface="+mj-ea"/>
                <a:ea typeface="+mj-ea"/>
                <a:cs typeface="MiSans" panose="00000500000000000000" charset="-122"/>
                <a:sym typeface="+mn-ea"/>
              </a:defRPr>
            </a:lvl1pPr>
          </a:lstStyle>
          <a:p>
            <a:pPr lvl="0" algn="ctr">
              <a:buClrTx/>
              <a:buSzTx/>
              <a:buFontTx/>
            </a:pPr>
            <a:r>
              <a:rPr>
                <a:sym typeface="+mn-ea"/>
              </a:rPr>
              <a:t>单击此处编辑母版标题样式</a:t>
            </a:r>
            <a:endParaRPr>
              <a:sym typeface="+mn-ea"/>
            </a:endParaRPr>
          </a:p>
        </p:txBody>
      </p:sp>
      <p:sp>
        <p:nvSpPr>
          <p:cNvPr id="1048762" name="副标题"/>
          <p:cNvSpPr txBox="1">
            <a:spLocks noGrp="1"/>
          </p:cNvSpPr>
          <p:nvPr>
            <p:ph type="body" idx="1" hasCustomPrompt="1"/>
            <p:custDataLst>
              <p:tags r:id="rId5"/>
            </p:custDataLst>
          </p:nvPr>
        </p:nvSpPr>
        <p:spPr>
          <a:xfrm>
            <a:off x="608400" y="1294765"/>
            <a:ext cx="10969200" cy="461645"/>
          </a:xfrm>
          <a:prstGeom prst="rect">
            <a:avLst/>
          </a:prstGeom>
          <a:noFill/>
        </p:spPr>
        <p:txBody>
          <a:bodyPr wrap="square" lIns="0" tIns="0" rIns="0" bIns="0" rtlCol="0" anchor="ctr">
            <a:normAutofit/>
          </a:bodyPr>
          <a:lstStyle>
            <a:lvl1pPr marL="0" marR="0" lvl="0" algn="ctr" defTabSz="914400" rtl="0" eaLnBrk="1" fontAlgn="auto" latinLnBrk="0" hangingPunct="1">
              <a:lnSpc>
                <a:spcPct val="10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latin typeface="+mj-ea"/>
                <a:ea typeface="+mj-ea"/>
                <a:cs typeface="MiSans" panose="00000500000000000000" charset="-122"/>
                <a:sym typeface="+mn-ea"/>
              </a:defRPr>
            </a:lvl1pPr>
          </a:lstStyle>
          <a:p>
            <a:pPr lvl="0" algn="ctr">
              <a:buClrTx/>
              <a:buSzTx/>
              <a:buFontTx/>
            </a:pPr>
            <a:r>
              <a:rPr>
                <a:sym typeface="+mn-ea"/>
              </a:rPr>
              <a:t>单击此处编辑母版副标题样式</a:t>
            </a:r>
            <a:endParaRPr>
              <a:sym typeface="+mn-ea"/>
            </a:endParaRPr>
          </a:p>
        </p:txBody>
      </p:sp>
      <p:sp>
        <p:nvSpPr>
          <p:cNvPr id="1048764" name="日期占位符 2"/>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66"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68" name="灯片编号占位符 4"/>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53" name=""/>
        <p:cNvGrpSpPr/>
        <p:nvPr/>
      </p:nvGrpSpPr>
      <p:grpSpPr>
        <a:xfrm>
          <a:off x="0" y="0"/>
          <a:ext cx="0" cy="0"/>
        </a:xfrm>
      </p:grpSpPr>
      <p:pic>
        <p:nvPicPr>
          <p:cNvPr id="2097175" name="图片 28" descr="背景图案  中度可信度描述已自动生成"/>
          <p:cNvPicPr>
            <a:picLocks noChangeAspect="1"/>
          </p:cNvPicPr>
          <p:nvPr>
            <p:custDataLst>
              <p:tags r:id="rId2"/>
            </p:custDataLst>
          </p:nvPr>
        </p:nvPicPr>
        <p:blipFill>
          <a:blip r:embed="rId1"/>
          <a:srcRect l="20213" t="8062" r="23686" b="11948"/>
          <a:stretch>
            <a:fillRect/>
          </a:stretch>
        </p:blipFill>
        <p:spPr>
          <a:xfrm flipH="1">
            <a:off x="0" y="635"/>
            <a:ext cx="12192000" cy="6857365"/>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048770" name="标题"/>
          <p:cNvSpPr txBox="1">
            <a:spLocks noGrp="1"/>
          </p:cNvSpPr>
          <p:nvPr>
            <p:ph type="title" idx="3" hasCustomPrompt="1"/>
            <p:custDataLst>
              <p:tags r:id="rId3"/>
            </p:custDataLst>
          </p:nvPr>
        </p:nvSpPr>
        <p:spPr>
          <a:xfrm>
            <a:off x="1163955" y="1778000"/>
            <a:ext cx="7683500" cy="1850390"/>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5800" b="1" i="0" u="none" strike="noStrike" kern="1200" cap="none" spc="300" normalizeH="0" baseline="0" noProof="1">
                <a:solidFill>
                  <a:schemeClr val="tx1"/>
                </a:soli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单击此处编辑标题</a:t>
            </a:r>
            <a:endParaRPr>
              <a:sym typeface="+mn-ea"/>
            </a:endParaRPr>
          </a:p>
        </p:txBody>
      </p:sp>
      <p:sp>
        <p:nvSpPr>
          <p:cNvPr id="1048772" name="署名"/>
          <p:cNvSpPr txBox="1">
            <a:spLocks noGrp="1"/>
          </p:cNvSpPr>
          <p:nvPr>
            <p:ph type="body" idx="2" hasCustomPrompt="1"/>
            <p:custDataLst>
              <p:tags r:id="rId4"/>
            </p:custDataLst>
          </p:nvPr>
        </p:nvSpPr>
        <p:spPr>
          <a:xfrm>
            <a:off x="1182370" y="4164965"/>
            <a:ext cx="1770380" cy="427355"/>
          </a:xfrm>
          <a:prstGeom prst="rect">
            <a:avLst/>
          </a:prstGeom>
          <a:noFill/>
        </p:spPr>
        <p:txBody>
          <a:bodyPr wrap="square" lIns="0" tIns="0" rIns="0" bIns="0" rtlCol="0" anchor="ctr" anchorCtr="0">
            <a:normAutofit/>
          </a:bodyPr>
          <a:lstStyle>
            <a:lvl1pPr marL="0" marR="0" lvl="0" algn="l" defTabSz="914400" rtl="0" eaLnBrk="1" fontAlgn="auto" latinLnBrk="0" hangingPunct="1">
              <a:lnSpc>
                <a:spcPct val="120000"/>
              </a:lnSpc>
              <a:buClrTx/>
              <a:buSzTx/>
              <a:buFontTx/>
              <a:buNone/>
              <a:defRPr kumimoji="0" lang="zh-CN" altLang="en-US" sz="1600" b="1" i="0" u="none" strike="noStrike" kern="1200" cap="none" spc="0" normalizeH="0" baseline="0" noProof="1">
                <a:gradFill>
                  <a:gsLst>
                    <a:gs pos="0">
                      <a:schemeClr val="accent1"/>
                    </a:gs>
                    <a:gs pos="100000">
                      <a:schemeClr val="accent2"/>
                    </a:gs>
                  </a:gsLst>
                  <a:lin ang="0" scaled="0"/>
                </a:gradFill>
                <a:effectLst>
                  <a:innerShdw dist="12700" dir="16200000">
                    <a:schemeClr val="lt1">
                      <a:alpha val="70000"/>
                    </a:schemeClr>
                  </a:innerShdw>
                </a:effectLst>
                <a:latin typeface="+mj-ea"/>
                <a:ea typeface="+mj-ea"/>
                <a:cs typeface="MiSans" panose="00000500000000000000" charset="-122"/>
                <a:sym typeface="+mn-ea"/>
              </a:defRPr>
            </a:lvl1pPr>
          </a:lstStyle>
          <a:p>
            <a:pPr lvl="0" algn="l">
              <a:lnSpc>
                <a:spcPct val="120000"/>
              </a:lnSpc>
              <a:buClrTx/>
              <a:buSzTx/>
              <a:buFontTx/>
            </a:pPr>
            <a:r>
              <a:rPr>
                <a:sym typeface="+mn-ea"/>
              </a:rPr>
              <a:t>单击此处编辑文本</a:t>
            </a:r>
            <a:endParaRPr>
              <a:sym typeface="+mn-ea"/>
            </a:endParaRPr>
          </a:p>
        </p:txBody>
      </p:sp>
      <p:cxnSp>
        <p:nvCxnSpPr>
          <p:cNvPr id="3145743" name="直接连接符 6"/>
          <p:cNvCxnSpPr/>
          <p:nvPr>
            <p:custDataLst>
              <p:tags r:id="rId5"/>
            </p:custDataLst>
          </p:nvPr>
        </p:nvCxnSpPr>
        <p:spPr>
          <a:xfrm>
            <a:off x="1183005" y="3875405"/>
            <a:ext cx="4392000" cy="0"/>
          </a:xfrm>
          <a:prstGeom prst="line">
            <a:avLst/>
          </a:prstGeom>
          <a:ln w="19050">
            <a:gradFill flip="none" rotWithShape="1">
              <a:gsLst>
                <a:gs pos="0">
                  <a:schemeClr val="tx2">
                    <a:lumMod val="20000"/>
                    <a:lumOff val="80000"/>
                    <a:alpha val="0"/>
                  </a:schemeClr>
                </a:gs>
                <a:gs pos="100000">
                  <a:schemeClr val="accent1">
                    <a:alpha val="50000"/>
                  </a:schemeClr>
                </a:gs>
              </a:gsLst>
              <a:lin ang="10800000" scaled="0"/>
            </a:gradFill>
          </a:ln>
        </p:spPr>
        <p:style>
          <a:lnRef idx="1">
            <a:schemeClr val="accent1"/>
          </a:lnRef>
          <a:fillRef idx="0">
            <a:schemeClr val="accent1"/>
          </a:fillRef>
          <a:effectRef idx="0">
            <a:schemeClr val="accent1"/>
          </a:effectRef>
          <a:fontRef idx="minor">
            <a:schemeClr val="tx1"/>
          </a:fontRef>
        </p:style>
      </p:cxnSp>
      <p:sp>
        <p:nvSpPr>
          <p:cNvPr id="1048774" name="日期占位符 3"/>
          <p:cNvSpPr>
            <a:spLocks noGrp="1"/>
          </p:cNvSpPr>
          <p:nvPr>
            <p:ph type="dt" sz="half" idx="10"/>
            <p:custDataLst>
              <p:tags r:id="rId6"/>
            </p:custDataLst>
          </p:nvPr>
        </p:nvSpPr>
        <p:spPr>
          <a:xfrm>
            <a:off x="838200" y="6356350"/>
            <a:ext cx="2743200" cy="365125"/>
          </a:xfrm>
        </p:spPr>
        <p:txBody>
          <a:bodyPr/>
          <a:lstStyle/>
          <a:p>
            <a:fld id="{297C79FE-DCC0-4620-A566-16CA7A0CE41F}" type="datetimeFigureOut">
              <a:rPr lang="zh-CN" altLang="en-US" smtClean="0"/>
              <a:t/>
            </a:fld>
            <a:endParaRPr lang="zh-CN" altLang="en-US"/>
          </a:p>
        </p:txBody>
      </p:sp>
      <p:sp>
        <p:nvSpPr>
          <p:cNvPr id="1048776"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1048778" name="灯片编号占位符 5"/>
          <p:cNvSpPr>
            <a:spLocks noGrp="1"/>
          </p:cNvSpPr>
          <p:nvPr>
            <p:ph type="sldNum" sz="quarter" idx="12"/>
            <p:custDataLst>
              <p:tags r:id="rId8"/>
            </p:custDataLst>
          </p:nvPr>
        </p:nvSpPr>
        <p:spPr>
          <a:xfrm>
            <a:off x="8610600" y="6356350"/>
            <a:ext cx="2743200" cy="365125"/>
          </a:xfrm>
        </p:spPr>
        <p:txBody>
          <a:bodyPr/>
          <a:lstStyle/>
          <a:p>
            <a:fld id="{515A922F-1294-4387-9CB3-FCC8465D972A}"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2.jpeg" /><Relationship Id="rId13" Type="http://schemas.openxmlformats.org/officeDocument/2006/relationships/tags" Target="../tags/tag76.xml" /><Relationship Id="rId14" Type="http://schemas.openxmlformats.org/officeDocument/2006/relationships/tags" Target="../tags/tag77.xml" /><Relationship Id="rId15" Type="http://schemas.openxmlformats.org/officeDocument/2006/relationships/tags" Target="../tags/tag78.xml" /><Relationship Id="rId16" Type="http://schemas.openxmlformats.org/officeDocument/2006/relationships/tags" Target="../tags/tag79.xml" /><Relationship Id="rId17" Type="http://schemas.openxmlformats.org/officeDocument/2006/relationships/tags" Target="../tags/tag80.xml" /><Relationship Id="rId18" Type="http://schemas.openxmlformats.org/officeDocument/2006/relationships/tags" Target="../tags/tag81.xml" /><Relationship Id="rId19" Type="http://schemas.openxmlformats.org/officeDocument/2006/relationships/tags" Target="../tags/tag82.xml" /><Relationship Id="rId2" Type="http://schemas.openxmlformats.org/officeDocument/2006/relationships/slideLayout" Target="../slideLayouts/slideLayout13.xml" /><Relationship Id="rId20" Type="http://schemas.openxmlformats.org/officeDocument/2006/relationships/tags" Target="../tags/tag83.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31" name=""/>
        <p:cNvGrpSpPr/>
        <p:nvPr/>
      </p:nvGrpSpPr>
      <p:grpSpPr>
        <a:xfrm>
          <a:off x="0" y="0"/>
          <a:ext cx="0" cy="0"/>
        </a:xfrm>
      </p:grpSpPr>
      <p:pic>
        <p:nvPicPr>
          <p:cNvPr id="2097153" name="图片 7" descr="图片1_upscayl_4x_realesrgan-x4plus"/>
          <p:cNvPicPr>
            <a:picLocks noChangeAspect="1"/>
          </p:cNvPicPr>
          <p:nvPr userDrawn="1">
            <p:custDataLst>
              <p:tags r:id="rId13"/>
            </p:custDataLst>
          </p:nvPr>
        </p:nvPicPr>
        <p:blipFill>
          <a:blip r:embed="rId12"/>
          <a:stretch>
            <a:fillRect/>
          </a:stretch>
        </p:blipFill>
        <p:spPr>
          <a:xfrm>
            <a:off x="0" y="-6221"/>
            <a:ext cx="12192000" cy="6858000"/>
          </a:xfrm>
          <a:prstGeom prst="rect">
            <a:avLst/>
          </a:prstGeom>
        </p:spPr>
      </p:pic>
      <p:cxnSp>
        <p:nvCxnSpPr>
          <p:cNvPr id="3145729" name="直接连接符 8"/>
          <p:cNvCxnSpPr/>
          <p:nvPr>
            <p:custDataLst>
              <p:tags r:id="rId14"/>
            </p:custDataLst>
          </p:nvPr>
        </p:nvCxnSpPr>
        <p:spPr>
          <a:xfrm flipH="1">
            <a:off x="4266966" y="1249129"/>
            <a:ext cx="3773638" cy="0"/>
          </a:xfrm>
          <a:prstGeom prst="line">
            <a:avLst/>
          </a:prstGeom>
          <a:ln>
            <a:gradFill flip="none" rotWithShape="1">
              <a:gsLst>
                <a:gs pos="917">
                  <a:srgbClr val="FFFFFF">
                    <a:alpha val="0"/>
                  </a:srgbClr>
                </a:gs>
                <a:gs pos="50000">
                  <a:srgbClr val="EB99FF">
                    <a:lumMod val="5000"/>
                    <a:lumOff val="95000"/>
                  </a:srgbClr>
                </a:gs>
                <a:gs pos="100000">
                  <a:srgbClr val="FFFFFF">
                    <a:alpha val="0"/>
                  </a:srgbClr>
                </a:gs>
              </a:gsLst>
              <a:lin ang="0" scaled="0"/>
            </a:gradFill>
          </a:ln>
        </p:spPr>
        <p:style>
          <a:lnRef idx="1">
            <a:schemeClr val="accent1"/>
          </a:lnRef>
          <a:fillRef idx="0">
            <a:schemeClr val="accent1"/>
          </a:fillRef>
          <a:effectRef idx="0">
            <a:schemeClr val="accent1"/>
          </a:effectRef>
          <a:fontRef idx="minor">
            <a:schemeClr val="tx1"/>
          </a:fontRef>
        </p:style>
      </p:cxnSp>
      <p:sp>
        <p:nvSpPr>
          <p:cNvPr id="1048654" name="日期占位符 10"/>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297C79FE-DCC0-4620-A566-16CA7A0CE41F}" type="datetimeFigureOut">
              <a:rPr lang="zh-CN" altLang="en-US" smtClean="0"/>
              <a:t/>
            </a:fld>
            <a:endParaRPr lang="zh-CN" altLang="en-US"/>
          </a:p>
        </p:txBody>
      </p:sp>
      <p:sp>
        <p:nvSpPr>
          <p:cNvPr id="1048656" name="页脚占位符 11"/>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8658" name="灯片编号占位符 12"/>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15A922F-1294-4387-9CB3-FCC8465D972A}" type="slidenum">
              <a:rPr lang="zh-CN" altLang="en-US" smtClean="0"/>
              <a:t/>
            </a:fld>
            <a:endParaRPr lang="zh-CN" altLang="en-US"/>
          </a:p>
        </p:txBody>
      </p:sp>
      <p:sp>
        <p:nvSpPr>
          <p:cNvPr id="1048660" name="文本占位符 1"/>
          <p:cNvSpPr>
            <a:spLocks noGrp="1"/>
          </p:cNvSpPr>
          <p:nvPr>
            <p:ph type="body" idx="21"/>
            <p:custDataLst>
              <p:tags r:id="rId18"/>
            </p:custDataLst>
          </p:nvPr>
        </p:nvSpPr>
        <p:spPr>
          <a:xfrm>
            <a:off x="608399" y="1400961"/>
            <a:ext cx="10969199" cy="4776002"/>
          </a:xfrm>
          <a:prstGeom prst="rect">
            <a:avLst/>
          </a:prstGeom>
        </p:spPr>
        <p:txBody>
          <a:bodyPr vert="horz" lIns="91440" tIns="45720" rIns="91440" bIns="45720" rtlCol="0">
            <a:normAutofit/>
          </a:bodyPr>
          <a:lstStyle>
            <a:lvl2pPr marR="0" lvl="1"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2pPr>
            <a:lvl3pPr marR="0" lvl="2"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3pPr>
            <a:lvl4pPr marR="0" lvl="3"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4pPr>
            <a:lvl5pPr marR="0" lvl="4" indent="-228600" algn="l" rtl="0" eaLnBrk="1" fontAlgn="auto" latinLnBrk="0" hangingPunct="1">
              <a:lnSpc>
                <a:spcPct val="120000"/>
              </a:lnSpc>
              <a:spcBef>
                <a:spcPct val="0"/>
              </a:spcBef>
              <a:spcAft>
                <a:spcPts val="600"/>
              </a:spcAft>
              <a:buClrTx/>
              <a:buSzTx/>
              <a:buFont typeface="Arial" pitchFamily="34" charset="0"/>
              <a:buChar char="●"/>
              <a:tabLst>
                <a:tab pos="1609725"/>
              </a:tabLst>
              <a:defRPr kumimoji="0" sz="1600" b="0" i="0" u="none" strike="noStrike" kern="1200" cap="none" spc="150" normalizeH="0" baseline="0" noProof="1" err="1">
                <a:solidFill>
                  <a:schemeClr val="tx1">
                    <a:lumMod val="85000"/>
                  </a:schemeClr>
                </a:solidFill>
                <a:latin typeface="+mn-ea"/>
                <a:ea typeface="+mn-ea"/>
                <a:cs typeface="MiSans" panose="00000500000000000000" charset="-122"/>
                <a:sym typeface="+mn-ea"/>
              </a:defRPr>
            </a:lvl5p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sym typeface="+mn-ea"/>
              </a:rPr>
              <a:t>单击此处编辑母版文本样式</a:t>
            </a:r>
            <a:endParaRPr lang="zh-CN" altLang="en-US">
              <a:sym typeface="+mn-ea"/>
            </a:endParaRPr>
          </a:p>
          <a:p>
            <a:pPr lvl="1">
              <a:spcBef>
                <a:spcPts val="1200"/>
              </a:spcBef>
              <a:spcAft>
                <a:spcPct val="0"/>
              </a:spcAft>
            </a:pPr>
            <a:r>
              <a:rPr lang="zh-CN" altLang="en-US">
                <a:sym typeface="+mn-ea"/>
              </a:rPr>
              <a:t>第二级</a:t>
            </a:r>
            <a:endParaRPr lang="zh-CN" altLang="en-US">
              <a:sym typeface="+mn-ea"/>
            </a:endParaRPr>
          </a:p>
          <a:p>
            <a:pPr lvl="2">
              <a:spcBef>
                <a:spcPts val="1200"/>
              </a:spcBef>
              <a:spcAft>
                <a:spcPct val="0"/>
              </a:spcAft>
            </a:pPr>
            <a:r>
              <a:rPr lang="zh-CN" altLang="en-US">
                <a:sym typeface="+mn-ea"/>
              </a:rPr>
              <a:t>第三级</a:t>
            </a:r>
            <a:endParaRPr lang="zh-CN" altLang="en-US">
              <a:sym typeface="+mn-ea"/>
            </a:endParaRPr>
          </a:p>
          <a:p>
            <a:pPr lvl="3">
              <a:spcBef>
                <a:spcPts val="1200"/>
              </a:spcBef>
              <a:spcAft>
                <a:spcPct val="0"/>
              </a:spcAft>
            </a:pPr>
            <a:r>
              <a:rPr lang="zh-CN" altLang="en-US">
                <a:sym typeface="+mn-ea"/>
              </a:rPr>
              <a:t>第四级</a:t>
            </a:r>
            <a:endParaRPr lang="zh-CN" altLang="en-US">
              <a:sym typeface="+mn-ea"/>
            </a:endParaRPr>
          </a:p>
          <a:p>
            <a:pPr lvl="4">
              <a:spcBef>
                <a:spcPts val="1200"/>
              </a:spcBef>
              <a:spcAft>
                <a:spcPct val="0"/>
              </a:spcAft>
            </a:pPr>
            <a:r>
              <a:rPr lang="zh-CN" altLang="en-US">
                <a:sym typeface="+mn-ea"/>
              </a:rPr>
              <a:t>第五级</a:t>
            </a:r>
            <a:endParaRPr lang="zh-CN" altLang="en-US">
              <a:sym typeface="+mn-ea"/>
            </a:endParaRPr>
          </a:p>
        </p:txBody>
      </p:sp>
      <p:sp>
        <p:nvSpPr>
          <p:cNvPr id="1048662" name="标题占位符 2"/>
          <p:cNvSpPr>
            <a:spLocks noGrp="1"/>
          </p:cNvSpPr>
          <p:nvPr>
            <p:ph type="title"/>
            <p:custDataLst>
              <p:tags r:id="rId19"/>
            </p:custDataLst>
          </p:nvPr>
        </p:nvSpPr>
        <p:spPr>
          <a:xfrm>
            <a:off x="608399" y="365126"/>
            <a:ext cx="10969199" cy="884004"/>
          </a:xfrm>
          <a:prstGeom prst="rect">
            <a:avLst/>
          </a:prstGeom>
          <a:noFill/>
        </p:spPr>
        <p:txBody>
          <a:bodyPr vert="horz" wrap="square" lIns="91440" tIns="45720" rIns="91440" bIns="45720" rtlCol="0" anchor="ctr">
            <a:normAutofit/>
          </a:bodyPr>
          <a:lstStyle/>
          <a:p>
            <a:pPr marL="0" marR="0" lvl="0" algn="ctr" fontAlgn="auto">
              <a:lnSpc>
                <a:spcPct val="100000"/>
              </a:lnSpc>
              <a:buClrTx/>
              <a:buSzTx/>
              <a:buFontTx/>
            </a:pPr>
            <a:r>
              <a:rPr lang="zh-CN" altLang="en-US"/>
              <a:t>单击此处编辑母版标题样式</a:t>
            </a:r>
            <a:endParaRPr lang="zh-CN" altLang="en-US"/>
          </a:p>
        </p:txBody>
      </p:sp>
      <p:sp>
        <p:nvSpPr>
          <p:cNvPr id="1048664" name="KSO_TEMPLATE" hidden="1"/>
          <p:cNvSpPr/>
          <p:nvPr userDrawn="1">
            <p:custDataLst>
              <p:tags r:id="rId20"/>
            </p:custDataLst>
          </p:nvPr>
        </p:nvSpPr>
        <p:spPr>
          <a:xfrm flipH="1">
            <a:off x="0" y="0"/>
            <a:ext cx="0" cy="0"/>
          </a:xfrm>
          <a:prstGeom prst="rect">
            <a:avLst/>
          </a:prstGeom>
          <a:solidFill>
            <a:schemeClr val="bg1"/>
          </a:solidFill>
          <a:ln>
            <a:solidFill>
              <a:srgbClr val="DCD6CA"/>
            </a:solidFill>
            <a:prstDash val="solid"/>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5283" r:id="rId2"/>
    <p:sldLayoutId id="2147485284" r:id="rId3"/>
    <p:sldLayoutId id="2147485285" r:id="rId4"/>
    <p:sldLayoutId id="2147485286" r:id="rId5"/>
    <p:sldLayoutId id="2147485287" r:id="rId6"/>
    <p:sldLayoutId id="2147485288" r:id="rId7"/>
    <p:sldLayoutId id="2147485289" r:id="rId8"/>
    <p:sldLayoutId id="2147485290" r:id="rId9"/>
    <p:sldLayoutId id="2147485291" r:id="rId10"/>
    <p:sldLayoutId id="2147485292"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tx1"/>
          </a:solidFill>
          <a:effectLst>
            <a:innerShdw dist="12700" dir="16200000">
              <a:schemeClr val="bg1">
                <a:alpha val="70000"/>
              </a:schemeClr>
            </a:innerShdw>
          </a:effectLst>
          <a:latin typeface="+mj-ea"/>
          <a:ea typeface="+mj-ea"/>
          <a:cs typeface="MiSans" panose="00000500000000000000" charset="-122"/>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solidFill>
          <a:latin typeface="+mn-ea"/>
          <a:ea typeface="+mn-ea"/>
          <a:cs typeface="MiSans" panose="00000500000000000000" charset="-122"/>
          <a:sym typeface="+mn-ea"/>
        </a:defRPr>
      </a:lvl1pPr>
      <a:lvl2pPr marL="6858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2pPr>
      <a:lvl3pPr marL="11430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3pPr>
      <a:lvl4pPr marL="16002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smtClean="0">
          <a:solidFill>
            <a:schemeClr val="tx1">
              <a:lumMod val="85000"/>
            </a:schemeClr>
          </a:solidFill>
          <a:latin typeface="+mn-ea"/>
          <a:ea typeface="+mn-ea"/>
          <a:cs typeface="MiSans" panose="00000500000000000000" charset="-122"/>
          <a:sym typeface="+mn-ea"/>
        </a:defRPr>
      </a:lvl4pPr>
      <a:lvl5pPr marL="2057400" marR="0" indent="-228600" algn="l" defTabSz="914400" rtl="0" eaLnBrk="1" fontAlgn="auto" latinLnBrk="0" hangingPunct="1">
        <a:lnSpc>
          <a:spcPct val="120000"/>
        </a:lnSpc>
        <a:spcBef>
          <a:spcPts val="1200"/>
        </a:spcBef>
        <a:spcAft>
          <a:spcPct val="0"/>
        </a:spcAft>
        <a:buClrTx/>
        <a:buSzTx/>
        <a:buFont typeface="Arial" pitchFamily="34" charset="0"/>
        <a:buChar char="•"/>
        <a:tabLst>
          <a:tab pos="1609725"/>
        </a:tabLst>
        <a:defRPr kumimoji="0" lang="zh-CN" altLang="en-US" sz="1600" b="0" i="0" u="none" strike="noStrike" kern="1200" cap="none" spc="150" normalizeH="0" baseline="0" noProof="1">
          <a:solidFill>
            <a:schemeClr val="tx1">
              <a:lumMod val="85000"/>
            </a:schemeClr>
          </a:solidFill>
          <a:latin typeface="+mn-ea"/>
          <a:ea typeface="+mn-ea"/>
          <a:cs typeface="MiSans" panose="00000500000000000000" charset="-122"/>
          <a:sym typeface="+mn-ea"/>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4.xml" /><Relationship Id="rId4" Type="http://schemas.openxmlformats.org/officeDocument/2006/relationships/tags" Target="../tags/tag85.xml" /><Relationship Id="rId5" Type="http://schemas.openxmlformats.org/officeDocument/2006/relationships/tags" Target="../tags/tag86.xml" /><Relationship Id="rId6" Type="http://schemas.openxmlformats.org/officeDocument/2006/relationships/tags" Target="../tags/tag87.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5.xml" /><Relationship Id="rId11" Type="http://schemas.openxmlformats.org/officeDocument/2006/relationships/tags" Target="../tags/tag96.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notesSlide" Target="../notesSlides/notesSlide2.xml" /><Relationship Id="rId20" Type="http://schemas.openxmlformats.org/officeDocument/2006/relationships/tags" Target="../tags/tag105.xml" /><Relationship Id="rId21" Type="http://schemas.openxmlformats.org/officeDocument/2006/relationships/tags" Target="../tags/tag106.xml" /><Relationship Id="rId22" Type="http://schemas.openxmlformats.org/officeDocument/2006/relationships/tags" Target="../tags/tag107.xml" /><Relationship Id="rId3" Type="http://schemas.openxmlformats.org/officeDocument/2006/relationships/tags" Target="../tags/tag88.xml" /><Relationship Id="rId4" Type="http://schemas.openxmlformats.org/officeDocument/2006/relationships/tags" Target="../tags/tag89.xml" /><Relationship Id="rId5" Type="http://schemas.openxmlformats.org/officeDocument/2006/relationships/tags" Target="../tags/tag90.xml" /><Relationship Id="rId6" Type="http://schemas.openxmlformats.org/officeDocument/2006/relationships/tags" Target="../tags/tag91.xml" /><Relationship Id="rId7" Type="http://schemas.openxmlformats.org/officeDocument/2006/relationships/tags" Target="../tags/tag92.xml" /><Relationship Id="rId8" Type="http://schemas.openxmlformats.org/officeDocument/2006/relationships/tags" Target="../tags/tag93.xml" /><Relationship Id="rId9" Type="http://schemas.openxmlformats.org/officeDocument/2006/relationships/tags" Target="../tags/tag94.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08.xml" /><Relationship Id="rId4" Type="http://schemas.openxmlformats.org/officeDocument/2006/relationships/tags" Target="../tags/tag109.xml" /><Relationship Id="rId5" Type="http://schemas.openxmlformats.org/officeDocument/2006/relationships/tags" Target="../tags/tag110.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2.xml" /><Relationship Id="rId11" Type="http://schemas.openxmlformats.org/officeDocument/2006/relationships/tags" Target="../tags/tag123.xml" /><Relationship Id="rId12" Type="http://schemas.openxmlformats.org/officeDocument/2006/relationships/tags" Target="../tags/tag124.xml" /><Relationship Id="rId13" Type="http://schemas.openxmlformats.org/officeDocument/2006/relationships/tags" Target="../tags/tag125.xml" /><Relationship Id="rId2" Type="http://schemas.openxmlformats.org/officeDocument/2006/relationships/tags" Target="../tags/tag114.xml" /><Relationship Id="rId3" Type="http://schemas.openxmlformats.org/officeDocument/2006/relationships/tags" Target="../tags/tag115.xml" /><Relationship Id="rId4" Type="http://schemas.openxmlformats.org/officeDocument/2006/relationships/tags" Target="../tags/tag116.xml" /><Relationship Id="rId5" Type="http://schemas.openxmlformats.org/officeDocument/2006/relationships/tags" Target="../tags/tag117.xml" /><Relationship Id="rId6" Type="http://schemas.openxmlformats.org/officeDocument/2006/relationships/tags" Target="../tags/tag118.xml" /><Relationship Id="rId7" Type="http://schemas.openxmlformats.org/officeDocument/2006/relationships/tags" Target="../tags/tag119.xml" /><Relationship Id="rId8" Type="http://schemas.openxmlformats.org/officeDocument/2006/relationships/tags" Target="../tags/tag120.xml" /><Relationship Id="rId9" Type="http://schemas.openxmlformats.org/officeDocument/2006/relationships/tags" Target="../tags/tag121.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26.xml" /><Relationship Id="rId3" Type="http://schemas.openxmlformats.org/officeDocument/2006/relationships/tags" Target="../tags/tag127.xml" /><Relationship Id="rId4" Type="http://schemas.openxmlformats.org/officeDocument/2006/relationships/tags" Target="../tags/tag128.xml" /><Relationship Id="rId5" Type="http://schemas.openxmlformats.org/officeDocument/2006/relationships/tags" Target="../tags/tag129.xml" /><Relationship Id="rId6" Type="http://schemas.openxmlformats.org/officeDocument/2006/relationships/tags" Target="../tags/tag130.xml" /><Relationship Id="rId7" Type="http://schemas.openxmlformats.org/officeDocument/2006/relationships/tags" Target="../tags/tag131.xml" /><Relationship Id="rId8" Type="http://schemas.openxmlformats.org/officeDocument/2006/relationships/tags" Target="../tags/tag132.xml" /><Relationship Id="rId9" Type="http://schemas.openxmlformats.org/officeDocument/2006/relationships/tags" Target="../tags/tag13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11" Type="http://schemas.openxmlformats.org/officeDocument/2006/relationships/tags" Target="../tags/tag143.xml" /><Relationship Id="rId12" Type="http://schemas.openxmlformats.org/officeDocument/2006/relationships/tags" Target="../tags/tag144.xml" /><Relationship Id="rId13" Type="http://schemas.openxmlformats.org/officeDocument/2006/relationships/tags" Target="../tags/tag145.xml" /><Relationship Id="rId14" Type="http://schemas.openxmlformats.org/officeDocument/2006/relationships/tags" Target="../tags/tag146.xml" /><Relationship Id="rId15" Type="http://schemas.openxmlformats.org/officeDocument/2006/relationships/tags" Target="../tags/tag147.xml" /><Relationship Id="rId16" Type="http://schemas.openxmlformats.org/officeDocument/2006/relationships/tags" Target="../tags/tag148.xml" /><Relationship Id="rId17" Type="http://schemas.openxmlformats.org/officeDocument/2006/relationships/tags" Target="../tags/tag149.xml" /><Relationship Id="rId18" Type="http://schemas.openxmlformats.org/officeDocument/2006/relationships/tags" Target="../tags/tag150.xml" /><Relationship Id="rId19" Type="http://schemas.openxmlformats.org/officeDocument/2006/relationships/tags" Target="../tags/tag151.xml" /><Relationship Id="rId2" Type="http://schemas.openxmlformats.org/officeDocument/2006/relationships/tags" Target="../tags/tag134.xml" /><Relationship Id="rId20" Type="http://schemas.openxmlformats.org/officeDocument/2006/relationships/tags" Target="../tags/tag152.xml" /><Relationship Id="rId21" Type="http://schemas.openxmlformats.org/officeDocument/2006/relationships/tags" Target="../tags/tag153.xml" /><Relationship Id="rId22" Type="http://schemas.openxmlformats.org/officeDocument/2006/relationships/tags" Target="../tags/tag154.xml" /><Relationship Id="rId23" Type="http://schemas.openxmlformats.org/officeDocument/2006/relationships/tags" Target="../tags/tag155.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1.xml" /><Relationship Id="rId11" Type="http://schemas.openxmlformats.org/officeDocument/2006/relationships/tags" Target="../tags/tag172.xml" /><Relationship Id="rId12" Type="http://schemas.openxmlformats.org/officeDocument/2006/relationships/tags" Target="../tags/tag173.xml" /><Relationship Id="rId13" Type="http://schemas.openxmlformats.org/officeDocument/2006/relationships/tags" Target="../tags/tag174.xml" /><Relationship Id="rId14" Type="http://schemas.openxmlformats.org/officeDocument/2006/relationships/tags" Target="../tags/tag175.xml" /><Relationship Id="rId15" Type="http://schemas.openxmlformats.org/officeDocument/2006/relationships/tags" Target="../tags/tag176.xml" /><Relationship Id="rId16" Type="http://schemas.openxmlformats.org/officeDocument/2006/relationships/tags" Target="../tags/tag177.xml" /><Relationship Id="rId17" Type="http://schemas.openxmlformats.org/officeDocument/2006/relationships/tags" Target="../tags/tag178.xml" /><Relationship Id="rId18" Type="http://schemas.openxmlformats.org/officeDocument/2006/relationships/tags" Target="../tags/tag179.xml" /><Relationship Id="rId19" Type="http://schemas.openxmlformats.org/officeDocument/2006/relationships/tags" Target="../tags/tag180.xml" /><Relationship Id="rId2" Type="http://schemas.openxmlformats.org/officeDocument/2006/relationships/tags" Target="../tags/tag163.xml" /><Relationship Id="rId20" Type="http://schemas.openxmlformats.org/officeDocument/2006/relationships/tags" Target="../tags/tag181.xml" /><Relationship Id="rId21" Type="http://schemas.openxmlformats.org/officeDocument/2006/relationships/tags" Target="../tags/tag182.xml" /><Relationship Id="rId3" Type="http://schemas.openxmlformats.org/officeDocument/2006/relationships/tags" Target="../tags/tag164.xml" /><Relationship Id="rId4" Type="http://schemas.openxmlformats.org/officeDocument/2006/relationships/tags" Target="../tags/tag165.xml" /><Relationship Id="rId5" Type="http://schemas.openxmlformats.org/officeDocument/2006/relationships/tags" Target="../tags/tag166.xml" /><Relationship Id="rId6" Type="http://schemas.openxmlformats.org/officeDocument/2006/relationships/tags" Target="../tags/tag167.xml" /><Relationship Id="rId7" Type="http://schemas.openxmlformats.org/officeDocument/2006/relationships/tags" Target="../tags/tag168.xml" /><Relationship Id="rId8" Type="http://schemas.openxmlformats.org/officeDocument/2006/relationships/tags" Target="../tags/tag169.xml" /><Relationship Id="rId9" Type="http://schemas.openxmlformats.org/officeDocument/2006/relationships/tags" Target="../tags/tag17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1.xml" /><Relationship Id="rId11" Type="http://schemas.openxmlformats.org/officeDocument/2006/relationships/tags" Target="../tags/tag192.xml" /><Relationship Id="rId12" Type="http://schemas.openxmlformats.org/officeDocument/2006/relationships/tags" Target="../tags/tag193.xml" /><Relationship Id="rId13" Type="http://schemas.openxmlformats.org/officeDocument/2006/relationships/tags" Target="../tags/tag194.xml" /><Relationship Id="rId2" Type="http://schemas.openxmlformats.org/officeDocument/2006/relationships/tags" Target="../tags/tag183.xml" /><Relationship Id="rId3" Type="http://schemas.openxmlformats.org/officeDocument/2006/relationships/tags" Target="../tags/tag184.xml" /><Relationship Id="rId4" Type="http://schemas.openxmlformats.org/officeDocument/2006/relationships/tags" Target="../tags/tag185.xml" /><Relationship Id="rId5" Type="http://schemas.openxmlformats.org/officeDocument/2006/relationships/tags" Target="../tags/tag186.xml" /><Relationship Id="rId6" Type="http://schemas.openxmlformats.org/officeDocument/2006/relationships/tags" Target="../tags/tag187.xml" /><Relationship Id="rId7" Type="http://schemas.openxmlformats.org/officeDocument/2006/relationships/tags" Target="../tags/tag188.xml" /><Relationship Id="rId8" Type="http://schemas.openxmlformats.org/officeDocument/2006/relationships/tags" Target="../tags/tag189.xml" /><Relationship Id="rId9" Type="http://schemas.openxmlformats.org/officeDocument/2006/relationships/tags" Target="../tags/tag19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6.xml" /><Relationship Id="rId3" Type="http://schemas.openxmlformats.org/officeDocument/2006/relationships/tags" Target="../tags/tag195.xml" /><Relationship Id="rId4" Type="http://schemas.openxmlformats.org/officeDocument/2006/relationships/tags" Target="../tags/tag196.xml" /><Relationship Id="rId5" Type="http://schemas.openxmlformats.org/officeDocument/2006/relationships/tags" Target="../tags/tag19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6.xml" /><Relationship Id="rId11" Type="http://schemas.openxmlformats.org/officeDocument/2006/relationships/tags" Target="../tags/tag207.xml" /><Relationship Id="rId12" Type="http://schemas.openxmlformats.org/officeDocument/2006/relationships/tags" Target="../tags/tag208.xml" /><Relationship Id="rId13" Type="http://schemas.openxmlformats.org/officeDocument/2006/relationships/tags" Target="../tags/tag209.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tags" Target="../tags/tag20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8.xml" /><Relationship Id="rId11" Type="http://schemas.openxmlformats.org/officeDocument/2006/relationships/tags" Target="../tags/tag219.xml" /><Relationship Id="rId12" Type="http://schemas.openxmlformats.org/officeDocument/2006/relationships/tags" Target="../tags/tag220.xml" /><Relationship Id="rId13" Type="http://schemas.openxmlformats.org/officeDocument/2006/relationships/tags" Target="../tags/tag221.xml" /><Relationship Id="rId14" Type="http://schemas.openxmlformats.org/officeDocument/2006/relationships/tags" Target="../tags/tag222.xml" /><Relationship Id="rId15" Type="http://schemas.openxmlformats.org/officeDocument/2006/relationships/tags" Target="../tags/tag223.xml" /><Relationship Id="rId16" Type="http://schemas.openxmlformats.org/officeDocument/2006/relationships/tags" Target="../tags/tag224.xml" /><Relationship Id="rId17" Type="http://schemas.openxmlformats.org/officeDocument/2006/relationships/tags" Target="../tags/tag225.xml" /><Relationship Id="rId18" Type="http://schemas.openxmlformats.org/officeDocument/2006/relationships/tags" Target="../tags/tag226.xml" /><Relationship Id="rId19" Type="http://schemas.openxmlformats.org/officeDocument/2006/relationships/tags" Target="../tags/tag227.xml" /><Relationship Id="rId2" Type="http://schemas.openxmlformats.org/officeDocument/2006/relationships/tags" Target="../tags/tag210.xml" /><Relationship Id="rId20" Type="http://schemas.openxmlformats.org/officeDocument/2006/relationships/tags" Target="../tags/tag228.xml" /><Relationship Id="rId21" Type="http://schemas.openxmlformats.org/officeDocument/2006/relationships/tags" Target="../tags/tag229.xml" /><Relationship Id="rId22" Type="http://schemas.openxmlformats.org/officeDocument/2006/relationships/tags" Target="../tags/tag230.xml" /><Relationship Id="rId23" Type="http://schemas.openxmlformats.org/officeDocument/2006/relationships/tags" Target="../tags/tag231.xml" /><Relationship Id="rId24" Type="http://schemas.openxmlformats.org/officeDocument/2006/relationships/tags" Target="../tags/tag232.xml" /><Relationship Id="rId25" Type="http://schemas.openxmlformats.org/officeDocument/2006/relationships/tags" Target="../tags/tag233.xml" /><Relationship Id="rId26" Type="http://schemas.openxmlformats.org/officeDocument/2006/relationships/tags" Target="../tags/tag234.xml" /><Relationship Id="rId27" Type="http://schemas.openxmlformats.org/officeDocument/2006/relationships/tags" Target="../tags/tag235.xml" /><Relationship Id="rId28" Type="http://schemas.openxmlformats.org/officeDocument/2006/relationships/tags" Target="../tags/tag236.xml" /><Relationship Id="rId29" Type="http://schemas.openxmlformats.org/officeDocument/2006/relationships/tags" Target="../tags/tag237.xml" /><Relationship Id="rId3" Type="http://schemas.openxmlformats.org/officeDocument/2006/relationships/tags" Target="../tags/tag211.xml" /><Relationship Id="rId30" Type="http://schemas.openxmlformats.org/officeDocument/2006/relationships/tags" Target="../tags/tag238.xml" /><Relationship Id="rId4" Type="http://schemas.openxmlformats.org/officeDocument/2006/relationships/tags" Target="../tags/tag212.xml" /><Relationship Id="rId5" Type="http://schemas.openxmlformats.org/officeDocument/2006/relationships/tags" Target="../tags/tag213.xml" /><Relationship Id="rId6" Type="http://schemas.openxmlformats.org/officeDocument/2006/relationships/tags" Target="../tags/tag214.xml" /><Relationship Id="rId7" Type="http://schemas.openxmlformats.org/officeDocument/2006/relationships/tags" Target="../tags/tag215.xml" /><Relationship Id="rId8" Type="http://schemas.openxmlformats.org/officeDocument/2006/relationships/tags" Target="../tags/tag216.xml" /><Relationship Id="rId9" Type="http://schemas.openxmlformats.org/officeDocument/2006/relationships/tags" Target="../tags/tag2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39.xml" /><Relationship Id="rId3" Type="http://schemas.openxmlformats.org/officeDocument/2006/relationships/tags" Target="../tags/tag240.xml" /><Relationship Id="rId4" Type="http://schemas.openxmlformats.org/officeDocument/2006/relationships/tags" Target="../tags/tag241.xml" /><Relationship Id="rId5" Type="http://schemas.openxmlformats.org/officeDocument/2006/relationships/tags" Target="../tags/tag24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6706300206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29" name=""/>
        <p:cNvGrpSpPr/>
        <p:nvPr/>
      </p:nvGrpSpPr>
      <p:grpSpPr>
        <a:xfrm>
          <a:off x="0" y="0"/>
          <a:ext cx="0" cy="0"/>
        </a:xfrm>
      </p:grpSpPr>
      <p:sp>
        <p:nvSpPr>
          <p:cNvPr id="1048648" name="标题 3"/>
          <p:cNvSpPr>
            <a:spLocks noGrp="1"/>
          </p:cNvSpPr>
          <p:nvPr>
            <p:ph type="title" idx="4"/>
            <p:custDataLst>
              <p:tags r:id="rId3"/>
            </p:custDataLst>
          </p:nvPr>
        </p:nvSpPr>
        <p:spPr>
          <a:xfrm>
            <a:off x="1163955" y="2496185"/>
            <a:ext cx="7683500" cy="1132205"/>
          </a:xfrm>
        </p:spPr>
        <p:txBody>
          <a:bodyPr>
            <a:normAutofit fontScale="90000"/>
          </a:bodyPr>
          <a:lstStyle/>
          <a:p>
            <a:r>
              <a:rPr lang="zh-CN" altLang="en-US"/>
              <a:t>授信审批操作</a:t>
            </a:r>
            <a:endParaRPr lang="zh-CN" altLang="en-US"/>
          </a:p>
        </p:txBody>
      </p:sp>
      <p:sp>
        <p:nvSpPr>
          <p:cNvPr id="1048650" name="文本占位符 4"/>
          <p:cNvSpPr>
            <a:spLocks noGrp="1"/>
          </p:cNvSpPr>
          <p:nvPr>
            <p:ph type="body" idx="3"/>
            <p:custDataLst>
              <p:tags r:id="rId4"/>
            </p:custDataLst>
          </p:nvPr>
        </p:nvSpPr>
        <p:spPr>
          <a:xfrm>
            <a:off x="1163955" y="1983740"/>
            <a:ext cx="7683500" cy="512445"/>
          </a:xfrm>
        </p:spPr>
        <p:txBody>
          <a:bodyPr>
            <a:normAutofit fontScale="92857" lnSpcReduction="20000"/>
          </a:bodyPr>
          <a:lstStyle/>
          <a:p>
            <a:r>
              <a:rPr lang="zh-CN" altLang="en-US"/>
              <a:t>添加文档副标题</a:t>
            </a:r>
            <a:endParaRPr lang="zh-CN" altLang="en-US"/>
          </a:p>
        </p:txBody>
      </p:sp>
      <p:sp>
        <p:nvSpPr>
          <p:cNvPr id="1048652" name="文本占位符 5"/>
          <p:cNvSpPr>
            <a:spLocks noGrp="1"/>
          </p:cNvSpPr>
          <p:nvPr>
            <p:ph type="body" idx="2"/>
            <p:custDataLst>
              <p:tags r:id="rId5"/>
            </p:custDataLst>
          </p:nvPr>
        </p:nvSpPr>
        <p:spPr>
          <a:xfrm>
            <a:off x="1163955" y="4164965"/>
            <a:ext cx="7683500" cy="427355"/>
          </a:xfrm>
        </p:spPr>
        <p:txBody>
          <a:bodyPr/>
          <a:lstStyle/>
          <a:p>
            <a:r>
              <a:rPr lang="zh-CN" altLang="en-US"/>
              <a:t>汇报人：</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57" name=""/>
        <p:cNvGrpSpPr/>
        <p:nvPr/>
      </p:nvGrpSpPr>
      <p:grpSpPr>
        <a:xfrm>
          <a:off x="0" y="0"/>
          <a:ext cx="0" cy="0"/>
        </a:xfrm>
      </p:grpSpPr>
      <p:sp>
        <p:nvSpPr>
          <p:cNvPr id="1048792" name="文本占位符 4"/>
          <p:cNvSpPr>
            <a:spLocks noGrp="1"/>
          </p:cNvSpPr>
          <p:nvPr>
            <p:ph type="body" idx="2"/>
            <p:custDataLst>
              <p:tags r:id="rId3"/>
            </p:custDataLst>
          </p:nvPr>
        </p:nvSpPr>
        <p:spPr>
          <a:xfrm>
            <a:off x="689610" y="4238625"/>
            <a:ext cx="4030345" cy="878840"/>
          </a:xfrm>
        </p:spPr>
        <p:txBody>
          <a:bodyPr>
            <a:normAutofit fontScale="88636" lnSpcReduction="20000"/>
          </a:bodyPr>
          <a:lstStyle/>
          <a:p>
            <a:r>
              <a:rPr lang="zh-CN" altLang="en-US"/>
              <a:t>CONTENTS</a:t>
            </a:r>
            <a:endParaRPr lang="zh-CN" altLang="en-US"/>
          </a:p>
        </p:txBody>
      </p:sp>
      <p:sp>
        <p:nvSpPr>
          <p:cNvPr id="1048794" name="标题 5"/>
          <p:cNvSpPr>
            <a:spLocks noGrp="1"/>
          </p:cNvSpPr>
          <p:nvPr>
            <p:ph type="title" idx="1"/>
            <p:custDataLst>
              <p:tags r:id="rId4"/>
            </p:custDataLst>
          </p:nvPr>
        </p:nvSpPr>
        <p:spPr>
          <a:xfrm>
            <a:off x="681355" y="5132705"/>
            <a:ext cx="4038600" cy="878840"/>
          </a:xfrm>
        </p:spPr>
        <p:txBody>
          <a:bodyPr>
            <a:normAutofit fontScale="90000"/>
          </a:bodyPr>
          <a:lstStyle/>
          <a:p>
            <a:r>
              <a:rPr lang="zh-CN" altLang="en-US"/>
              <a:t>目录</a:t>
            </a:r>
            <a:endParaRPr lang="zh-CN" altLang="en-US"/>
          </a:p>
        </p:txBody>
      </p:sp>
      <p:cxnSp>
        <p:nvCxnSpPr>
          <p:cNvPr id="3145747" name="直接连接符 36"/>
          <p:cNvCxnSpPr/>
          <p:nvPr>
            <p:custDataLst>
              <p:tags r:id="rId5"/>
            </p:custDataLst>
          </p:nvPr>
        </p:nvCxnSpPr>
        <p:spPr>
          <a:xfrm>
            <a:off x="2739691" y="1844664"/>
            <a:ext cx="549021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49" name="直接连接符 37"/>
          <p:cNvCxnSpPr/>
          <p:nvPr>
            <p:custDataLst>
              <p:tags r:id="rId6"/>
            </p:custDataLst>
          </p:nvPr>
        </p:nvCxnSpPr>
        <p:spPr>
          <a:xfrm>
            <a:off x="3462902" y="2562731"/>
            <a:ext cx="535368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1" name="直接连接符 38"/>
          <p:cNvCxnSpPr/>
          <p:nvPr>
            <p:custDataLst>
              <p:tags r:id="rId7"/>
            </p:custDataLst>
          </p:nvPr>
        </p:nvCxnSpPr>
        <p:spPr>
          <a:xfrm>
            <a:off x="4264218" y="3259843"/>
            <a:ext cx="504761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796" name="序号"/>
          <p:cNvSpPr txBox="1"/>
          <p:nvPr>
            <p:custDataLst>
              <p:tags r:id="rId8"/>
            </p:custDataLst>
          </p:nvPr>
        </p:nvSpPr>
        <p:spPr>
          <a:xfrm>
            <a:off x="3294380" y="123825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01.</a:t>
            </a:r>
            <a:endParaRPr lang="en-US" altLang="zh-CN" sz="2800">
              <a:ln>
                <a:solidFill>
                  <a:schemeClr val="accent1"/>
                </a:solidFill>
              </a:ln>
              <a:noFill/>
              <a:latin typeface="MiSans Heavy"/>
              <a:cs typeface="MiSans" panose="00000500000000000000" charset="-122"/>
            </a:endParaRPr>
          </a:p>
        </p:txBody>
      </p:sp>
      <p:sp>
        <p:nvSpPr>
          <p:cNvPr id="1048798" name="标题"/>
          <p:cNvSpPr txBox="1"/>
          <p:nvPr>
            <p:custDataLst>
              <p:tags r:id="rId9"/>
            </p:custDataLst>
          </p:nvPr>
        </p:nvSpPr>
        <p:spPr>
          <a:xfrm>
            <a:off x="4018280" y="1265555"/>
            <a:ext cx="715073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单击此处添加文本</a:t>
            </a:r>
            <a:endParaRPr lang="zh-CN" altLang="en-US" sz="2400">
              <a:effectLst/>
              <a:latin typeface="+mj-ea"/>
              <a:ea typeface="+mj-ea"/>
              <a:cs typeface="MiSans" panose="00000500000000000000" charset="-122"/>
            </a:endParaRPr>
          </a:p>
        </p:txBody>
      </p:sp>
      <p:sp>
        <p:nvSpPr>
          <p:cNvPr id="1048800" name="序号"/>
          <p:cNvSpPr txBox="1"/>
          <p:nvPr>
            <p:custDataLst>
              <p:tags r:id="rId10"/>
            </p:custDataLst>
          </p:nvPr>
        </p:nvSpPr>
        <p:spPr>
          <a:xfrm>
            <a:off x="3785870" y="196088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02.</a:t>
            </a:r>
            <a:endParaRPr lang="en-US" altLang="zh-CN" sz="2800">
              <a:ln>
                <a:solidFill>
                  <a:schemeClr val="accent1"/>
                </a:solidFill>
              </a:ln>
              <a:noFill/>
              <a:latin typeface="MiSans Heavy"/>
              <a:cs typeface="MiSans" panose="00000500000000000000" charset="-122"/>
            </a:endParaRPr>
          </a:p>
        </p:txBody>
      </p:sp>
      <p:sp>
        <p:nvSpPr>
          <p:cNvPr id="1048802" name="标题"/>
          <p:cNvSpPr txBox="1"/>
          <p:nvPr>
            <p:custDataLst>
              <p:tags r:id="rId11"/>
            </p:custDataLst>
          </p:nvPr>
        </p:nvSpPr>
        <p:spPr>
          <a:xfrm>
            <a:off x="4591050" y="1988185"/>
            <a:ext cx="657860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授信审批概述</a:t>
            </a:r>
            <a:endParaRPr lang="zh-CN" altLang="en-US" sz="2400">
              <a:effectLst/>
              <a:latin typeface="+mj-ea"/>
              <a:ea typeface="+mj-ea"/>
              <a:cs typeface="MiSans" panose="00000500000000000000" charset="-122"/>
            </a:endParaRPr>
          </a:p>
        </p:txBody>
      </p:sp>
      <p:sp>
        <p:nvSpPr>
          <p:cNvPr id="1048804" name="序号"/>
          <p:cNvSpPr txBox="1"/>
          <p:nvPr>
            <p:custDataLst>
              <p:tags r:id="rId12"/>
            </p:custDataLst>
          </p:nvPr>
        </p:nvSpPr>
        <p:spPr>
          <a:xfrm>
            <a:off x="4368165" y="263969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03.</a:t>
            </a:r>
            <a:endParaRPr lang="en-US" altLang="zh-CN" sz="2800">
              <a:ln>
                <a:solidFill>
                  <a:schemeClr val="accent1"/>
                </a:solidFill>
              </a:ln>
              <a:noFill/>
              <a:latin typeface="MiSans Heavy"/>
              <a:cs typeface="MiSans" panose="00000500000000000000" charset="-122"/>
            </a:endParaRPr>
          </a:p>
        </p:txBody>
      </p:sp>
      <p:sp>
        <p:nvSpPr>
          <p:cNvPr id="1048806" name="标题"/>
          <p:cNvSpPr txBox="1"/>
          <p:nvPr>
            <p:custDataLst>
              <p:tags r:id="rId13"/>
            </p:custDataLst>
          </p:nvPr>
        </p:nvSpPr>
        <p:spPr>
          <a:xfrm>
            <a:off x="5163185" y="2672080"/>
            <a:ext cx="600583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授信审批的依据</a:t>
            </a:r>
            <a:endParaRPr lang="zh-CN" altLang="en-US" sz="2400">
              <a:effectLst/>
              <a:latin typeface="+mj-ea"/>
              <a:ea typeface="+mj-ea"/>
              <a:cs typeface="MiSans" panose="00000500000000000000" charset="-122"/>
            </a:endParaRPr>
          </a:p>
        </p:txBody>
      </p:sp>
      <p:cxnSp>
        <p:nvCxnSpPr>
          <p:cNvPr id="3145753" name="直接连接符 9"/>
          <p:cNvCxnSpPr/>
          <p:nvPr>
            <p:custDataLst>
              <p:tags r:id="rId14"/>
            </p:custDataLst>
          </p:nvPr>
        </p:nvCxnSpPr>
        <p:spPr>
          <a:xfrm>
            <a:off x="4432601" y="4007474"/>
            <a:ext cx="5481320"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cxnSp>
        <p:nvCxnSpPr>
          <p:cNvPr id="3145755" name="直接连接符 10"/>
          <p:cNvCxnSpPr/>
          <p:nvPr>
            <p:custDataLst>
              <p:tags r:id="rId15"/>
            </p:custDataLst>
          </p:nvPr>
        </p:nvCxnSpPr>
        <p:spPr>
          <a:xfrm>
            <a:off x="5155812" y="4725541"/>
            <a:ext cx="5337175" cy="0"/>
          </a:xfrm>
          <a:prstGeom prst="line">
            <a:avLst/>
          </a:prstGeom>
          <a:ln>
            <a:gradFill flip="none" rotWithShape="1">
              <a:gsLst>
                <a:gs pos="0">
                  <a:schemeClr val="tx2">
                    <a:lumMod val="20000"/>
                    <a:lumOff val="80000"/>
                    <a:alpha val="0"/>
                  </a:schemeClr>
                </a:gs>
                <a:gs pos="100000">
                  <a:schemeClr val="accent1">
                    <a:alpha val="50000"/>
                  </a:schemeClr>
                </a:gs>
              </a:gsLst>
              <a:lin ang="0" scaled="0"/>
            </a:gradFill>
          </a:ln>
        </p:spPr>
        <p:style>
          <a:lnRef idx="1">
            <a:schemeClr val="accent1"/>
          </a:lnRef>
          <a:fillRef idx="0">
            <a:schemeClr val="accent1"/>
          </a:fillRef>
          <a:effectRef idx="0">
            <a:schemeClr val="accent1"/>
          </a:effectRef>
          <a:fontRef idx="minor">
            <a:schemeClr val="tx1"/>
          </a:fontRef>
        </p:style>
      </p:cxnSp>
      <p:sp>
        <p:nvSpPr>
          <p:cNvPr id="1048808" name="序号"/>
          <p:cNvSpPr txBox="1"/>
          <p:nvPr>
            <p:custDataLst>
              <p:tags r:id="rId16"/>
            </p:custDataLst>
          </p:nvPr>
        </p:nvSpPr>
        <p:spPr>
          <a:xfrm>
            <a:off x="4942840" y="336550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04.</a:t>
            </a:r>
            <a:endParaRPr lang="en-US" altLang="zh-CN" sz="2800">
              <a:ln>
                <a:solidFill>
                  <a:schemeClr val="accent1"/>
                </a:solidFill>
              </a:ln>
              <a:noFill/>
              <a:latin typeface="MiSans Heavy"/>
              <a:cs typeface="MiSans" panose="00000500000000000000" charset="-122"/>
            </a:endParaRPr>
          </a:p>
        </p:txBody>
      </p:sp>
      <p:sp>
        <p:nvSpPr>
          <p:cNvPr id="1048810" name="标题"/>
          <p:cNvSpPr txBox="1"/>
          <p:nvPr>
            <p:custDataLst>
              <p:tags r:id="rId17"/>
            </p:custDataLst>
          </p:nvPr>
        </p:nvSpPr>
        <p:spPr>
          <a:xfrm>
            <a:off x="5666740" y="3392805"/>
            <a:ext cx="5502910"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授信审批的要素</a:t>
            </a:r>
            <a:endParaRPr lang="zh-CN" altLang="en-US" sz="2400">
              <a:effectLst/>
              <a:latin typeface="+mj-ea"/>
              <a:ea typeface="+mj-ea"/>
              <a:cs typeface="MiSans" panose="00000500000000000000" charset="-122"/>
            </a:endParaRPr>
          </a:p>
        </p:txBody>
      </p:sp>
      <p:sp>
        <p:nvSpPr>
          <p:cNvPr id="1048812" name="序号"/>
          <p:cNvSpPr txBox="1"/>
          <p:nvPr>
            <p:custDataLst>
              <p:tags r:id="rId18"/>
            </p:custDataLst>
          </p:nvPr>
        </p:nvSpPr>
        <p:spPr>
          <a:xfrm>
            <a:off x="5478780" y="4123690"/>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05.</a:t>
            </a:r>
            <a:endParaRPr lang="en-US" altLang="zh-CN" sz="2800">
              <a:ln>
                <a:solidFill>
                  <a:schemeClr val="accent1"/>
                </a:solidFill>
              </a:ln>
              <a:noFill/>
              <a:latin typeface="MiSans Heavy"/>
              <a:cs typeface="MiSans" panose="00000500000000000000" charset="-122"/>
            </a:endParaRPr>
          </a:p>
        </p:txBody>
      </p:sp>
      <p:sp>
        <p:nvSpPr>
          <p:cNvPr id="1048814" name="标题"/>
          <p:cNvSpPr txBox="1"/>
          <p:nvPr>
            <p:custDataLst>
              <p:tags r:id="rId19"/>
            </p:custDataLst>
          </p:nvPr>
        </p:nvSpPr>
        <p:spPr>
          <a:xfrm>
            <a:off x="6283960" y="4150995"/>
            <a:ext cx="488632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授信审批的决策</a:t>
            </a:r>
            <a:endParaRPr lang="zh-CN" altLang="en-US" sz="2400">
              <a:effectLst/>
              <a:latin typeface="+mj-ea"/>
              <a:ea typeface="+mj-ea"/>
              <a:cs typeface="MiSans" panose="00000500000000000000" charset="-122"/>
            </a:endParaRPr>
          </a:p>
        </p:txBody>
      </p:sp>
      <p:sp>
        <p:nvSpPr>
          <p:cNvPr id="1048816" name="序号"/>
          <p:cNvSpPr txBox="1"/>
          <p:nvPr>
            <p:custDataLst>
              <p:tags r:id="rId20"/>
            </p:custDataLst>
          </p:nvPr>
        </p:nvSpPr>
        <p:spPr>
          <a:xfrm>
            <a:off x="6061075" y="4802505"/>
            <a:ext cx="625475" cy="481965"/>
          </a:xfrm>
          <a:prstGeom prst="rect">
            <a:avLst/>
          </a:prstGeom>
          <a:noFill/>
        </p:spPr>
        <p:txBody>
          <a:bodyPr wrap="square" lIns="0" tIns="0" rIns="0" bIns="0" rtlCol="0" anchor="b" anchorCtr="0">
            <a:normAutofit fontScale="78571"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buClrTx/>
              <a:buSzTx/>
              <a:buFontTx/>
            </a:pPr>
            <a:r>
              <a:rPr lang="en-US" altLang="zh-CN" sz="2800">
                <a:ln>
                  <a:solidFill>
                    <a:schemeClr val="accent1"/>
                  </a:solidFill>
                </a:ln>
                <a:noFill/>
                <a:latin typeface="MiSans Heavy"/>
                <a:cs typeface="MiSans" panose="00000500000000000000" charset="-122"/>
              </a:rPr>
              <a:t>06.</a:t>
            </a:r>
            <a:endParaRPr lang="en-US" altLang="zh-CN" sz="2800">
              <a:ln>
                <a:solidFill>
                  <a:schemeClr val="accent1"/>
                </a:solidFill>
              </a:ln>
              <a:noFill/>
              <a:latin typeface="MiSans Heavy"/>
              <a:cs typeface="MiSans" panose="00000500000000000000" charset="-122"/>
            </a:endParaRPr>
          </a:p>
        </p:txBody>
      </p:sp>
      <p:sp>
        <p:nvSpPr>
          <p:cNvPr id="1048818" name="标题"/>
          <p:cNvSpPr txBox="1"/>
          <p:nvPr>
            <p:custDataLst>
              <p:tags r:id="rId21"/>
            </p:custDataLst>
          </p:nvPr>
        </p:nvSpPr>
        <p:spPr>
          <a:xfrm>
            <a:off x="6856095" y="4834890"/>
            <a:ext cx="4313555" cy="439420"/>
          </a:xfrm>
          <a:prstGeom prst="rect">
            <a:avLst/>
          </a:prstGeom>
          <a:noFill/>
        </p:spPr>
        <p:txBody>
          <a:bodyPr wrap="square" lIns="0" tIns="0" rIns="0" bIns="0" rtlCol="0" anchor="b" anchorCtr="0">
            <a:normAutofit fontScale="95833"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effectLst/>
                <a:latin typeface="+mj-ea"/>
                <a:ea typeface="+mj-ea"/>
                <a:cs typeface="MiSans" panose="00000500000000000000" charset="-122"/>
              </a:rPr>
              <a:t>授信审批的案例分析</a:t>
            </a:r>
            <a:endParaRPr lang="zh-CN" altLang="en-US" sz="2400">
              <a:effectLst/>
              <a:latin typeface="+mj-ea"/>
              <a:ea typeface="+mj-ea"/>
              <a:cs typeface="MiSans" panose="00000500000000000000" charset="-122"/>
            </a:endParaRPr>
          </a:p>
        </p:txBody>
      </p: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65" name=""/>
        <p:cNvGrpSpPr/>
        <p:nvPr/>
      </p:nvGrpSpPr>
      <p:grpSpPr>
        <a:xfrm>
          <a:off x="0" y="0"/>
          <a:ext cx="0" cy="0"/>
        </a:xfrm>
      </p:grpSpPr>
      <p:sp>
        <p:nvSpPr>
          <p:cNvPr id="1048856" name="标题 1"/>
          <p:cNvSpPr>
            <a:spLocks noGrp="1"/>
          </p:cNvSpPr>
          <p:nvPr>
            <p:ph type="title" idx="2"/>
            <p:custDataLst>
              <p:tags r:id="rId3"/>
            </p:custDataLst>
          </p:nvPr>
        </p:nvSpPr>
        <p:spPr>
          <a:xfrm>
            <a:off x="1336040" y="1631315"/>
            <a:ext cx="5967095" cy="3479165"/>
          </a:xfrm>
        </p:spPr>
        <p:txBody>
          <a:bodyPr/>
          <a:lstStyle/>
          <a:p>
            <a:r>
              <a:rPr lang="zh-CN" altLang="en-US"/>
              <a:t>添加章节标题</a:t>
            </a:r>
            <a:endParaRPr lang="zh-CN" altLang="en-US"/>
          </a:p>
        </p:txBody>
      </p:sp>
      <p:sp>
        <p:nvSpPr>
          <p:cNvPr id="1048858" name="文本占位符 3"/>
          <p:cNvSpPr>
            <a:spLocks noGrp="1"/>
          </p:cNvSpPr>
          <p:nvPr>
            <p:ph type="body" idx="1"/>
            <p:custDataLst>
              <p:tags r:id="rId4"/>
            </p:custDataLst>
          </p:nvPr>
        </p:nvSpPr>
        <p:spPr>
          <a:xfrm>
            <a:off x="6690995" y="1631315"/>
            <a:ext cx="3646805" cy="3479165"/>
          </a:xfrm>
        </p:spPr>
        <p:txBody>
          <a:bodyPr/>
          <a:lstStyle/>
          <a:p>
            <a:r>
              <a:rPr lang="zh-CN" altLang="en-US"/>
              <a:t>01</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73" name=""/>
        <p:cNvGrpSpPr/>
        <p:nvPr/>
      </p:nvGrpSpPr>
      <p:grpSpPr>
        <a:xfrm>
          <a:off x="0" y="0"/>
          <a:ext cx="0" cy="0"/>
        </a:xfrm>
      </p:grpSpPr>
      <p:sp>
        <p:nvSpPr>
          <p:cNvPr id="1048892" name="标题 1"/>
          <p:cNvSpPr>
            <a:spLocks noGrp="1"/>
          </p:cNvSpPr>
          <p:nvPr>
            <p:ph type="title" idx="2"/>
            <p:custDataLst>
              <p:tags r:id="rId3"/>
            </p:custDataLst>
          </p:nvPr>
        </p:nvSpPr>
        <p:spPr>
          <a:xfrm>
            <a:off x="1336040" y="1631315"/>
            <a:ext cx="5967095" cy="3479165"/>
          </a:xfrm>
        </p:spPr>
        <p:txBody>
          <a:bodyPr/>
          <a:lstStyle/>
          <a:p>
            <a:r>
              <a:rPr lang="zh-CN" altLang="en-US"/>
              <a:t>授信审批概述</a:t>
            </a:r>
            <a:endParaRPr lang="zh-CN" altLang="en-US"/>
          </a:p>
        </p:txBody>
      </p:sp>
      <p:sp>
        <p:nvSpPr>
          <p:cNvPr id="1048894" name="文本占位符 3"/>
          <p:cNvSpPr>
            <a:spLocks noGrp="1"/>
          </p:cNvSpPr>
          <p:nvPr>
            <p:ph type="body" idx="1"/>
            <p:custDataLst>
              <p:tags r:id="rId4"/>
            </p:custDataLst>
          </p:nvPr>
        </p:nvSpPr>
        <p:spPr>
          <a:xfrm>
            <a:off x="6690995" y="1631315"/>
            <a:ext cx="3646805" cy="3479165"/>
          </a:xfrm>
        </p:spPr>
        <p:txBody>
          <a:bodyPr/>
          <a:lstStyle/>
          <a:p>
            <a:r>
              <a:rPr lang="zh-CN" altLang="en-US"/>
              <a:t>02</a:t>
            </a:r>
            <a:endParaRPr lang="zh-CN" altLang="en-US"/>
          </a:p>
        </p:txBody>
      </p:sp>
    </p:spTree>
    <p:custDataLst>
      <p:tags r:id="rId5"/>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1" name=""/>
        <p:cNvGrpSpPr/>
        <p:nvPr/>
      </p:nvGrpSpPr>
      <p:grpSpPr>
        <a:xfrm>
          <a:off x="0" y="0"/>
          <a:ext cx="0" cy="0"/>
        </a:xfrm>
      </p:grpSpPr>
      <p:sp>
        <p:nvSpPr>
          <p:cNvPr id="1048928" name="标题 2"/>
          <p:cNvSpPr>
            <a:spLocks noGrp="1"/>
          </p:cNvSpPr>
          <p:nvPr>
            <p:ph type="title" idx="2"/>
          </p:nvPr>
        </p:nvSpPr>
        <p:spPr/>
        <p:txBody>
          <a:bodyPr>
            <a:normAutofit fontScale="90000"/>
          </a:bodyPr>
          <a:lstStyle/>
          <a:p>
            <a:r>
              <a:rPr lang="zh-CN" altLang="en-US"/>
              <a:t>授信审批的定义</a:t>
            </a:r>
            <a:endParaRPr lang="zh-CN" altLang="en-US"/>
          </a:p>
        </p:txBody>
      </p:sp>
      <p:sp>
        <p:nvSpPr>
          <p:cNvPr id="1048930" name="矩形 15"/>
          <p:cNvSpPr/>
          <p:nvPr>
            <p:custDataLst>
              <p:tags r:id="rId2"/>
            </p:custDataLst>
          </p:nvPr>
        </p:nvSpPr>
        <p:spPr>
          <a:xfrm>
            <a:off x="2409922" y="153397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授信审批是指银行或其他金融机构对客户进行信用评估和审批的过程。</a:t>
            </a:r>
            <a:endParaRPr lang="zh-CN" altLang="en-US" sz="1200" spc="150">
              <a:solidFill>
                <a:schemeClr val="tx1">
                  <a:lumMod val="85000"/>
                  <a:lumOff val="15000"/>
                </a:schemeClr>
              </a:solidFill>
              <a:latin typeface="+mn-ea"/>
              <a:sym typeface="+mn-ea"/>
            </a:endParaRPr>
          </a:p>
        </p:txBody>
      </p:sp>
      <p:sp>
        <p:nvSpPr>
          <p:cNvPr id="1048932" name="任意多边形 17"/>
          <p:cNvSpPr/>
          <p:nvPr>
            <p:custDataLst>
              <p:tags r:id="rId3"/>
            </p:custDataLst>
          </p:nvPr>
        </p:nvSpPr>
        <p:spPr>
          <a:xfrm flipV="1">
            <a:off x="2331283" y="145288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34" name="任意多边形 18"/>
          <p:cNvSpPr/>
          <p:nvPr>
            <p:custDataLst>
              <p:tags r:id="rId4"/>
            </p:custDataLst>
          </p:nvPr>
        </p:nvSpPr>
        <p:spPr>
          <a:xfrm flipH="1">
            <a:off x="8537172" y="201563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36" name="矩形 27"/>
          <p:cNvSpPr/>
          <p:nvPr>
            <p:custDataLst>
              <p:tags r:id="rId5"/>
            </p:custDataLst>
          </p:nvPr>
        </p:nvSpPr>
        <p:spPr>
          <a:xfrm>
            <a:off x="2409922" y="285608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授信审批的目的是为了控制风险，确保金融机构的资产安全。</a:t>
            </a:r>
            <a:endParaRPr lang="zh-CN" altLang="en-US" sz="1200" spc="150">
              <a:solidFill>
                <a:schemeClr val="tx1">
                  <a:lumMod val="85000"/>
                  <a:lumOff val="15000"/>
                </a:schemeClr>
              </a:solidFill>
              <a:latin typeface="+mn-ea"/>
              <a:sym typeface="+mn-ea"/>
            </a:endParaRPr>
          </a:p>
        </p:txBody>
      </p:sp>
      <p:sp>
        <p:nvSpPr>
          <p:cNvPr id="1048938" name="任意多边形 29"/>
          <p:cNvSpPr/>
          <p:nvPr>
            <p:custDataLst>
              <p:tags r:id="rId6"/>
            </p:custDataLst>
          </p:nvPr>
        </p:nvSpPr>
        <p:spPr>
          <a:xfrm flipV="1">
            <a:off x="2331283" y="277499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40" name="任意多边形 30"/>
          <p:cNvSpPr/>
          <p:nvPr>
            <p:custDataLst>
              <p:tags r:id="rId7"/>
            </p:custDataLst>
          </p:nvPr>
        </p:nvSpPr>
        <p:spPr>
          <a:xfrm flipH="1">
            <a:off x="8537172" y="333774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42" name="矩形 5"/>
          <p:cNvSpPr/>
          <p:nvPr>
            <p:custDataLst>
              <p:tags r:id="rId8"/>
            </p:custDataLst>
          </p:nvPr>
        </p:nvSpPr>
        <p:spPr>
          <a:xfrm>
            <a:off x="2409922" y="417819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授信审批包括对客户的信用状况、还款能力、担保情况等进行评估。</a:t>
            </a:r>
            <a:endParaRPr lang="zh-CN" altLang="en-US" sz="1200" spc="150">
              <a:solidFill>
                <a:schemeClr val="tx1">
                  <a:lumMod val="85000"/>
                  <a:lumOff val="15000"/>
                </a:schemeClr>
              </a:solidFill>
              <a:latin typeface="+mn-ea"/>
              <a:sym typeface="+mn-ea"/>
            </a:endParaRPr>
          </a:p>
        </p:txBody>
      </p:sp>
      <p:sp>
        <p:nvSpPr>
          <p:cNvPr id="1048944" name="任意多边形 7"/>
          <p:cNvSpPr/>
          <p:nvPr>
            <p:custDataLst>
              <p:tags r:id="rId9"/>
            </p:custDataLst>
          </p:nvPr>
        </p:nvSpPr>
        <p:spPr>
          <a:xfrm flipV="1">
            <a:off x="2331283" y="409710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46" name="任意多边形 8"/>
          <p:cNvSpPr/>
          <p:nvPr>
            <p:custDataLst>
              <p:tags r:id="rId10"/>
            </p:custDataLst>
          </p:nvPr>
        </p:nvSpPr>
        <p:spPr>
          <a:xfrm flipH="1">
            <a:off x="8537172" y="4659857"/>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48" name="矩形 10"/>
          <p:cNvSpPr/>
          <p:nvPr>
            <p:custDataLst>
              <p:tags r:id="rId11"/>
            </p:custDataLst>
          </p:nvPr>
        </p:nvSpPr>
        <p:spPr>
          <a:xfrm>
            <a:off x="2409922" y="5500306"/>
            <a:ext cx="7369083" cy="647949"/>
          </a:xfrm>
          <a:prstGeom prst="rect">
            <a:avLst/>
          </a:prstGeom>
          <a:solidFill>
            <a:schemeClr val="accent1">
              <a:lumMod val="20000"/>
              <a:lumOff val="80000"/>
              <a:alpha val="30000"/>
            </a:schemeClr>
          </a:solid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wrap="square" lIns="252095" rtlCol="0" anchor="ctr" anchorCtr="0">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l"/>
            <a:r>
              <a:rPr lang="zh-CN" altLang="en-US" sz="1200" spc="150">
                <a:solidFill>
                  <a:schemeClr val="tx1">
                    <a:lumMod val="85000"/>
                    <a:lumOff val="15000"/>
                  </a:schemeClr>
                </a:solidFill>
                <a:latin typeface="+mn-ea"/>
                <a:sym typeface="+mn-ea"/>
              </a:rPr>
              <a:t>授信审批的结果可以是批准、拒绝或修改贷款条件。</a:t>
            </a:r>
            <a:endParaRPr lang="zh-CN" altLang="en-US" sz="1200" spc="150">
              <a:solidFill>
                <a:schemeClr val="tx1">
                  <a:lumMod val="85000"/>
                  <a:lumOff val="15000"/>
                </a:schemeClr>
              </a:solidFill>
              <a:latin typeface="+mn-ea"/>
              <a:sym typeface="+mn-ea"/>
            </a:endParaRPr>
          </a:p>
        </p:txBody>
      </p:sp>
      <p:sp>
        <p:nvSpPr>
          <p:cNvPr id="1048950" name="任意多边形 12"/>
          <p:cNvSpPr/>
          <p:nvPr>
            <p:custDataLst>
              <p:tags r:id="rId12"/>
            </p:custDataLst>
          </p:nvPr>
        </p:nvSpPr>
        <p:spPr>
          <a:xfrm flipV="1">
            <a:off x="2331283" y="5419210"/>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8952" name="任意多边形 13"/>
          <p:cNvSpPr/>
          <p:nvPr>
            <p:custDataLst>
              <p:tags r:id="rId13"/>
            </p:custDataLst>
          </p:nvPr>
        </p:nvSpPr>
        <p:spPr>
          <a:xfrm flipH="1">
            <a:off x="8537172" y="5981966"/>
            <a:ext cx="1318014" cy="248203"/>
          </a:xfrm>
          <a:custGeom>
            <a:gdLst>
              <a:gd name="connsiteX0" fmla="*/ 0 w 469"/>
              <a:gd name="connsiteY0" fmla="*/ 0 h 303"/>
              <a:gd name="connsiteX1" fmla="*/ 0 w 469"/>
              <a:gd name="connsiteY1" fmla="*/ 300 h 303"/>
              <a:gd name="connsiteX2" fmla="*/ 469 w 469"/>
              <a:gd name="connsiteY2" fmla="*/ 303 h 303"/>
            </a:gdLst>
            <a:cxnLst>
              <a:cxn ang="0">
                <a:pos x="connsiteX0" y="connsiteY0"/>
              </a:cxn>
              <a:cxn ang="0">
                <a:pos x="connsiteX1" y="connsiteY1"/>
              </a:cxn>
              <a:cxn ang="0">
                <a:pos x="connsiteX2" y="connsiteY2"/>
              </a:cxn>
            </a:cxnLst>
            <a:rect l="l" t="t" r="r" b="b"/>
            <a:pathLst>
              <a:path w="469" h="303">
                <a:moveTo>
                  <a:pt x="0" y="0"/>
                </a:moveTo>
                <a:lnTo>
                  <a:pt x="0" y="300"/>
                </a:lnTo>
                <a:lnTo>
                  <a:pt x="469" y="303"/>
                </a:lnTo>
              </a:path>
            </a:pathLst>
          </a:custGeom>
          <a:noFill/>
          <a:ln w="6350">
            <a:solidFill>
              <a:schemeClr val="accent1">
                <a:lumMod val="40000"/>
                <a:lumOff val="60000"/>
              </a:schemeClr>
            </a:solid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89" name=""/>
        <p:cNvGrpSpPr/>
        <p:nvPr/>
      </p:nvGrpSpPr>
      <p:grpSpPr>
        <a:xfrm>
          <a:off x="0" y="0"/>
          <a:ext cx="0" cy="0"/>
        </a:xfrm>
      </p:grpSpPr>
      <p:sp>
        <p:nvSpPr>
          <p:cNvPr id="1048986" name="标题 2"/>
          <p:cNvSpPr>
            <a:spLocks noGrp="1"/>
          </p:cNvSpPr>
          <p:nvPr>
            <p:ph type="title" idx="2"/>
          </p:nvPr>
        </p:nvSpPr>
        <p:spPr/>
        <p:txBody>
          <a:bodyPr>
            <a:normAutofit fontScale="90000"/>
          </a:bodyPr>
          <a:lstStyle/>
          <a:p>
            <a:r>
              <a:rPr lang="zh-CN" altLang="en-US"/>
              <a:t>授信审批的重要性</a:t>
            </a:r>
            <a:endParaRPr lang="zh-CN" altLang="en-US"/>
          </a:p>
        </p:txBody>
      </p:sp>
      <p:sp>
        <p:nvSpPr>
          <p:cNvPr id="1048988" name="五边形 30"/>
          <p:cNvSpPr/>
          <p:nvPr>
            <p:custDataLst>
              <p:tags r:id="rId2"/>
            </p:custDataLst>
          </p:nvPr>
        </p:nvSpPr>
        <p:spPr>
          <a:xfrm>
            <a:off x="608330" y="3264333"/>
            <a:ext cx="2907263" cy="1181764"/>
          </a:xfrm>
          <a:prstGeom prst="homePlate">
            <a:avLst>
              <a:gd name="adj" fmla="val 50000"/>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90" name="燕尾形 36"/>
          <p:cNvSpPr/>
          <p:nvPr>
            <p:custDataLst>
              <p:tags r:id="rId3"/>
            </p:custDataLst>
          </p:nvPr>
        </p:nvSpPr>
        <p:spPr>
          <a:xfrm>
            <a:off x="3220372" y="3264333"/>
            <a:ext cx="2907263" cy="1181764"/>
          </a:xfrm>
          <a:prstGeom prst="chevron">
            <a:avLst>
              <a:gd name="adj" fmla="val 50000"/>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92" name="燕尾形 37"/>
          <p:cNvSpPr/>
          <p:nvPr>
            <p:custDataLst>
              <p:tags r:id="rId4"/>
            </p:custDataLst>
          </p:nvPr>
        </p:nvSpPr>
        <p:spPr>
          <a:xfrm>
            <a:off x="8444456" y="3264333"/>
            <a:ext cx="2907263" cy="1181764"/>
          </a:xfrm>
          <a:prstGeom prst="chevron">
            <a:avLst>
              <a:gd name="adj" fmla="val 50000"/>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94" name="燕尾形 38"/>
          <p:cNvSpPr/>
          <p:nvPr>
            <p:custDataLst>
              <p:tags r:id="rId5"/>
            </p:custDataLst>
          </p:nvPr>
        </p:nvSpPr>
        <p:spPr>
          <a:xfrm>
            <a:off x="5832414" y="3264333"/>
            <a:ext cx="2907263" cy="1181764"/>
          </a:xfrm>
          <a:prstGeom prst="chevron">
            <a:avLst>
              <a:gd name="adj" fmla="val 50000"/>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1048996" name="文本框 3"/>
          <p:cNvSpPr txBox="1"/>
          <p:nvPr>
            <p:custDataLst>
              <p:tags r:id="rId6"/>
            </p:custDataLst>
          </p:nvPr>
        </p:nvSpPr>
        <p:spPr>
          <a:xfrm>
            <a:off x="3159565" y="4698136"/>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合规性：符合监管要求，避免违规操作</a:t>
            </a:r>
            <a:endParaRPr lang="zh-CN" altLang="en-US" sz="1400" spc="150">
              <a:solidFill>
                <a:schemeClr val="tx1"/>
              </a:solidFill>
              <a:effectLst/>
              <a:latin typeface="+mn-ea"/>
              <a:sym typeface="+mn-ea"/>
            </a:endParaRPr>
          </a:p>
        </p:txBody>
      </p:sp>
      <p:sp>
        <p:nvSpPr>
          <p:cNvPr id="1048998" name="文本框 6"/>
          <p:cNvSpPr txBox="1"/>
          <p:nvPr>
            <p:custDataLst>
              <p:tags r:id="rId7"/>
            </p:custDataLst>
          </p:nvPr>
        </p:nvSpPr>
        <p:spPr>
          <a:xfrm>
            <a:off x="608330" y="1611097"/>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风险控制：确保银行资产安全，降低不良贷款风险</a:t>
            </a:r>
            <a:endParaRPr lang="zh-CN" altLang="en-US" sz="1400" spc="150">
              <a:solidFill>
                <a:schemeClr val="tx1"/>
              </a:solidFill>
              <a:effectLst/>
              <a:latin typeface="+mn-ea"/>
              <a:sym typeface="+mn-ea"/>
            </a:endParaRPr>
          </a:p>
        </p:txBody>
      </p:sp>
      <p:sp>
        <p:nvSpPr>
          <p:cNvPr id="1049000" name="文本框 7"/>
          <p:cNvSpPr txBox="1"/>
          <p:nvPr>
            <p:custDataLst>
              <p:tags r:id="rId8"/>
            </p:custDataLst>
          </p:nvPr>
        </p:nvSpPr>
        <p:spPr>
          <a:xfrm>
            <a:off x="5830652" y="1611097"/>
            <a:ext cx="3135508" cy="1414415"/>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提高效率：简化审批流程，提高审批效率</a:t>
            </a:r>
            <a:endParaRPr lang="zh-CN" altLang="en-US" sz="1400" spc="150">
              <a:solidFill>
                <a:schemeClr val="tx1"/>
              </a:solidFill>
              <a:effectLst/>
              <a:latin typeface="+mn-ea"/>
              <a:sym typeface="+mn-ea"/>
            </a:endParaRPr>
          </a:p>
        </p:txBody>
      </p:sp>
      <p:sp>
        <p:nvSpPr>
          <p:cNvPr id="1049002" name="文本框 8"/>
          <p:cNvSpPr txBox="1"/>
          <p:nvPr>
            <p:custDataLst>
              <p:tags r:id="rId9"/>
            </p:custDataLst>
          </p:nvPr>
        </p:nvSpPr>
        <p:spPr>
          <a:xfrm>
            <a:off x="8441812" y="4698136"/>
            <a:ext cx="3135508" cy="13738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latin typeface="+mn-ea"/>
                <a:sym typeface="+mn-ea"/>
              </a:rPr>
              <a:t>客户满意度：提高客户满意度，增强客户忠诚度</a:t>
            </a:r>
            <a:endParaRPr lang="zh-CN" altLang="en-US" sz="1400" spc="150">
              <a:solidFill>
                <a:schemeClr val="tx1"/>
              </a:solidFill>
              <a:effectLst/>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97" name=""/>
        <p:cNvGrpSpPr/>
        <p:nvPr/>
      </p:nvGrpSpPr>
      <p:grpSpPr>
        <a:xfrm>
          <a:off x="0" y="0"/>
          <a:ext cx="0" cy="0"/>
        </a:xfrm>
      </p:grpSpPr>
      <p:sp>
        <p:nvSpPr>
          <p:cNvPr id="1049036" name="标题 2"/>
          <p:cNvSpPr>
            <a:spLocks noGrp="1"/>
          </p:cNvSpPr>
          <p:nvPr>
            <p:ph type="title" idx="2"/>
          </p:nvPr>
        </p:nvSpPr>
        <p:spPr/>
        <p:txBody>
          <a:bodyPr>
            <a:normAutofit fontScale="90000"/>
          </a:bodyPr>
          <a:lstStyle/>
          <a:p>
            <a:r>
              <a:rPr lang="zh-CN" altLang="en-US"/>
              <a:t>授信审批的基本流程</a:t>
            </a:r>
            <a:endParaRPr lang="zh-CN" altLang="en-US"/>
          </a:p>
        </p:txBody>
      </p:sp>
      <p:sp>
        <p:nvSpPr>
          <p:cNvPr id="1049038" name="任意多边形 3"/>
          <p:cNvSpPr/>
          <p:nvPr>
            <p:custDataLst>
              <p:tags r:id="rId2"/>
            </p:custDataLst>
          </p:nvPr>
        </p:nvSpPr>
        <p:spPr>
          <a:xfrm>
            <a:off x="659254" y="2436561"/>
            <a:ext cx="10867143" cy="1877996"/>
          </a:xfrm>
          <a:custGeom>
            <a:gdLst>
              <a:gd name="connsiteX0" fmla="*/ 16538 w 16538"/>
              <a:gd name="connsiteY0" fmla="*/ 0 h 2858"/>
              <a:gd name="connsiteX1" fmla="*/ 16500 w 16538"/>
              <a:gd name="connsiteY1" fmla="*/ 33 h 2858"/>
              <a:gd name="connsiteX2" fmla="*/ 8269 w 16538"/>
              <a:gd name="connsiteY2" fmla="*/ 2858 h 2858"/>
              <a:gd name="connsiteX3" fmla="*/ 39 w 16538"/>
              <a:gd name="connsiteY3" fmla="*/ 33 h 2858"/>
              <a:gd name="connsiteX4" fmla="*/ 0 w 16538"/>
              <a:gd name="connsiteY4" fmla="*/ 0 h 2858"/>
            </a:gdLst>
            <a:cxnLst>
              <a:cxn ang="0">
                <a:pos x="connsiteX0" y="connsiteY0"/>
              </a:cxn>
              <a:cxn ang="0">
                <a:pos x="connsiteX1" y="connsiteY1"/>
              </a:cxn>
              <a:cxn ang="0">
                <a:pos x="connsiteX2" y="connsiteY2"/>
              </a:cxn>
              <a:cxn ang="0">
                <a:pos x="connsiteX3" y="connsiteY3"/>
              </a:cxn>
              <a:cxn ang="0">
                <a:pos x="connsiteX4" y="connsiteY4"/>
              </a:cxn>
            </a:cxnLst>
            <a:rect l="l" t="t" r="r" b="b"/>
            <a:pathLst>
              <a:path w="16538" h="2858">
                <a:moveTo>
                  <a:pt x="16538" y="0"/>
                </a:moveTo>
                <a:lnTo>
                  <a:pt x="16500" y="33"/>
                </a:lnTo>
                <a:cubicBezTo>
                  <a:pt x="14393" y="1778"/>
                  <a:pt x="11483" y="2858"/>
                  <a:pt x="8269" y="2858"/>
                </a:cubicBezTo>
                <a:cubicBezTo>
                  <a:pt x="5055" y="2858"/>
                  <a:pt x="2145" y="1778"/>
                  <a:pt x="39" y="33"/>
                </a:cubicBezTo>
                <a:lnTo>
                  <a:pt x="0" y="0"/>
                </a:lnTo>
              </a:path>
            </a:pathLst>
          </a:custGeom>
          <a:ln w="123825">
            <a:gradFill>
              <a:gsLst>
                <a:gs pos="0">
                  <a:schemeClr val="accent1">
                    <a:lumMod val="5000"/>
                    <a:lumOff val="95000"/>
                    <a:alpha val="0"/>
                  </a:schemeClr>
                </a:gs>
                <a:gs pos="67000">
                  <a:schemeClr val="accent1"/>
                </a:gs>
              </a:gsLst>
              <a:lin ang="0" scaled="1"/>
            </a:gradFill>
            <a:headEnd type="triangle"/>
          </a:ln>
        </p:spPr>
        <p:style>
          <a:lnRef idx="1">
            <a:schemeClr val="accent1"/>
          </a:lnRef>
          <a:fillRef idx="0">
            <a:schemeClr val="accent1"/>
          </a:fillRef>
          <a:effectRef idx="0">
            <a:schemeClr val="accent1"/>
          </a:effectRef>
          <a:fontRef idx="minor">
            <a:schemeClr val="tx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sym typeface="+mn-ea"/>
            </a:endParaRPr>
          </a:p>
        </p:txBody>
      </p:sp>
      <p:sp>
        <p:nvSpPr>
          <p:cNvPr id="1049040" name="圆角矩形 14"/>
          <p:cNvSpPr/>
          <p:nvPr>
            <p:custDataLst>
              <p:tags r:id="rId3"/>
            </p:custDataLst>
          </p:nvPr>
        </p:nvSpPr>
        <p:spPr>
          <a:xfrm>
            <a:off x="1810495" y="2596236"/>
            <a:ext cx="1588871" cy="433030"/>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73750" lnSpcReduction="1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r>
              <a:rPr lang="zh-CN" altLang="en-US" sz="1600" b="1">
                <a:latin typeface="+mj-ea"/>
                <a:ea typeface="+mj-ea"/>
                <a:sym typeface="+mn-ea"/>
              </a:rPr>
              <a:t>添加标题</a:t>
            </a:r>
            <a:endParaRPr lang="zh-CN" altLang="en-US" sz="1600" b="1">
              <a:latin typeface="+mj-ea"/>
              <a:ea typeface="+mj-ea"/>
              <a:sym typeface="+mn-ea"/>
            </a:endParaRPr>
          </a:p>
        </p:txBody>
      </p:sp>
      <p:sp>
        <p:nvSpPr>
          <p:cNvPr id="1049042" name="椭圆 15"/>
          <p:cNvSpPr>
            <a:spLocks noChangeAspect="1"/>
          </p:cNvSpPr>
          <p:nvPr>
            <p:custDataLst>
              <p:tags r:id="rId4"/>
            </p:custDataLst>
          </p:nvPr>
        </p:nvSpPr>
        <p:spPr>
          <a:xfrm>
            <a:off x="2496509" y="3471496"/>
            <a:ext cx="216186" cy="216186"/>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sym typeface="+mn-ea"/>
            </a:endParaRPr>
          </a:p>
        </p:txBody>
      </p:sp>
      <p:sp>
        <p:nvSpPr>
          <p:cNvPr id="1049044" name="圆角矩形 18"/>
          <p:cNvSpPr/>
          <p:nvPr>
            <p:custDataLst>
              <p:tags r:id="rId5"/>
            </p:custDataLst>
          </p:nvPr>
        </p:nvSpPr>
        <p:spPr>
          <a:xfrm>
            <a:off x="6647419" y="3208655"/>
            <a:ext cx="1588871" cy="433030"/>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r>
              <a:rPr lang="zh-CN" altLang="en-US" sz="1300" b="1">
                <a:latin typeface="+mj-ea"/>
                <a:ea typeface="+mj-ea"/>
                <a:sym typeface="+mn-ea"/>
              </a:rPr>
              <a:t>添加标题</a:t>
            </a:r>
            <a:endParaRPr lang="zh-CN" altLang="en-US" sz="1300" b="1">
              <a:latin typeface="+mj-ea"/>
              <a:ea typeface="+mj-ea"/>
              <a:sym typeface="+mn-ea"/>
            </a:endParaRPr>
          </a:p>
        </p:txBody>
      </p:sp>
      <p:sp>
        <p:nvSpPr>
          <p:cNvPr id="1049046" name="椭圆 19"/>
          <p:cNvSpPr>
            <a:spLocks noChangeAspect="1"/>
          </p:cNvSpPr>
          <p:nvPr>
            <p:custDataLst>
              <p:tags r:id="rId6"/>
            </p:custDataLst>
          </p:nvPr>
        </p:nvSpPr>
        <p:spPr>
          <a:xfrm>
            <a:off x="7333433" y="4083914"/>
            <a:ext cx="216186" cy="216186"/>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sym typeface="+mn-ea"/>
            </a:endParaRPr>
          </a:p>
        </p:txBody>
      </p:sp>
      <p:sp>
        <p:nvSpPr>
          <p:cNvPr id="1049048" name="椭圆 20"/>
          <p:cNvSpPr>
            <a:spLocks noChangeAspect="1"/>
          </p:cNvSpPr>
          <p:nvPr>
            <p:custDataLst>
              <p:tags r:id="rId7"/>
            </p:custDataLst>
          </p:nvPr>
        </p:nvSpPr>
        <p:spPr>
          <a:xfrm>
            <a:off x="3690462" y="3890069"/>
            <a:ext cx="216186" cy="216186"/>
          </a:xfrm>
          <a:prstGeom prst="ellipse">
            <a:avLst/>
          </a:prstGeom>
          <a:gradFill>
            <a:gsLst>
              <a:gs pos="0">
                <a:schemeClr val="accent4">
                  <a:lumMod val="20000"/>
                  <a:lumOff val="80000"/>
                </a:schemeClr>
              </a:gs>
              <a:gs pos="54000">
                <a:schemeClr val="accent4"/>
              </a:gs>
              <a:gs pos="81000">
                <a:schemeClr val="accent4"/>
              </a:gs>
              <a:gs pos="100000">
                <a:schemeClr val="accent4">
                  <a:lumMod val="60000"/>
                  <a:lumOff val="40000"/>
                </a:schemeClr>
              </a:gs>
            </a:gsLst>
            <a:lin ang="4800000" scaled="0"/>
          </a:gradFill>
          <a:ln w="19050">
            <a:gradFill>
              <a:gsLst>
                <a:gs pos="0">
                  <a:schemeClr val="accent4">
                    <a:lumMod val="20000"/>
                    <a:lumOff val="80000"/>
                  </a:schemeClr>
                </a:gs>
                <a:gs pos="37000">
                  <a:srgbClr val="FFFFFF"/>
                </a:gs>
                <a:gs pos="71000">
                  <a:schemeClr val="accent4">
                    <a:lumMod val="20000"/>
                    <a:lumOff val="80000"/>
                  </a:schemeClr>
                </a:gs>
                <a:gs pos="100000">
                  <a:srgbClr val="FFFFFF"/>
                </a:gs>
              </a:gsLst>
              <a:lin ang="16200000" scaled="0"/>
            </a:gradFill>
          </a:ln>
          <a:effectLst>
            <a:outerShdw blurRad="355600" algn="ctr" rotWithShape="0">
              <a:schemeClr val="accent4">
                <a:alpha val="4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sym typeface="+mn-ea"/>
            </a:endParaRPr>
          </a:p>
        </p:txBody>
      </p:sp>
      <p:sp>
        <p:nvSpPr>
          <p:cNvPr id="1049050" name="圆角矩形 21"/>
          <p:cNvSpPr/>
          <p:nvPr>
            <p:custDataLst>
              <p:tags r:id="rId8"/>
            </p:custDataLst>
          </p:nvPr>
        </p:nvSpPr>
        <p:spPr>
          <a:xfrm>
            <a:off x="3004449" y="4659535"/>
            <a:ext cx="1588871" cy="433030"/>
          </a:xfrm>
          <a:prstGeom prst="roundRect">
            <a:avLst>
              <a:gd name="adj" fmla="val 50000"/>
            </a:avLst>
          </a:prstGeom>
          <a:gradFill>
            <a:gsLst>
              <a:gs pos="0">
                <a:schemeClr val="accent4">
                  <a:lumMod val="60000"/>
                  <a:lumOff val="40000"/>
                </a:schemeClr>
              </a:gs>
              <a:gs pos="48000">
                <a:schemeClr val="accent4"/>
              </a:gs>
              <a:gs pos="81000">
                <a:schemeClr val="accent4"/>
              </a:gs>
              <a:gs pos="100000">
                <a:schemeClr val="accent4">
                  <a:lumMod val="60000"/>
                  <a:lumOff val="40000"/>
                </a:schemeClr>
              </a:gs>
            </a:gsLst>
            <a:lin ang="5400000" scaled="0"/>
          </a:gra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73750" lnSpcReduction="10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r>
              <a:rPr lang="zh-CN" altLang="en-US" sz="1600" b="1">
                <a:latin typeface="+mj-ea"/>
                <a:ea typeface="+mj-ea"/>
                <a:sym typeface="+mn-ea"/>
              </a:rPr>
              <a:t>添加标题</a:t>
            </a:r>
            <a:endParaRPr lang="zh-CN" altLang="en-US" sz="1600" b="1">
              <a:latin typeface="+mj-ea"/>
              <a:ea typeface="+mj-ea"/>
              <a:sym typeface="+mn-ea"/>
            </a:endParaRPr>
          </a:p>
        </p:txBody>
      </p:sp>
      <p:sp>
        <p:nvSpPr>
          <p:cNvPr id="1049052" name="椭圆 22"/>
          <p:cNvSpPr>
            <a:spLocks noChangeAspect="1"/>
          </p:cNvSpPr>
          <p:nvPr>
            <p:custDataLst>
              <p:tags r:id="rId9"/>
            </p:custDataLst>
          </p:nvPr>
        </p:nvSpPr>
        <p:spPr>
          <a:xfrm>
            <a:off x="6127651" y="4186422"/>
            <a:ext cx="216186" cy="216186"/>
          </a:xfrm>
          <a:prstGeom prst="ellipse">
            <a:avLst/>
          </a:prstGeom>
          <a:gradFill>
            <a:gsLst>
              <a:gs pos="0">
                <a:schemeClr val="accent4">
                  <a:lumMod val="20000"/>
                  <a:lumOff val="80000"/>
                </a:schemeClr>
              </a:gs>
              <a:gs pos="54000">
                <a:schemeClr val="accent4"/>
              </a:gs>
              <a:gs pos="81000">
                <a:schemeClr val="accent4"/>
              </a:gs>
              <a:gs pos="100000">
                <a:schemeClr val="accent4">
                  <a:lumMod val="60000"/>
                  <a:lumOff val="40000"/>
                </a:schemeClr>
              </a:gs>
            </a:gsLst>
            <a:lin ang="4800000" scaled="0"/>
          </a:gradFill>
          <a:ln w="19050">
            <a:gradFill>
              <a:gsLst>
                <a:gs pos="0">
                  <a:schemeClr val="accent4">
                    <a:lumMod val="20000"/>
                    <a:lumOff val="80000"/>
                  </a:schemeClr>
                </a:gs>
                <a:gs pos="37000">
                  <a:srgbClr val="FFFFFF"/>
                </a:gs>
                <a:gs pos="71000">
                  <a:schemeClr val="accent4">
                    <a:lumMod val="20000"/>
                    <a:lumOff val="80000"/>
                  </a:schemeClr>
                </a:gs>
                <a:gs pos="100000">
                  <a:srgbClr val="FFFFFF"/>
                </a:gs>
              </a:gsLst>
              <a:lin ang="16200000" scaled="0"/>
            </a:gradFill>
          </a:ln>
          <a:effectLst>
            <a:outerShdw blurRad="355600" algn="ctr" rotWithShape="0">
              <a:schemeClr val="accent4">
                <a:alpha val="4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sym typeface="+mn-ea"/>
            </a:endParaRPr>
          </a:p>
        </p:txBody>
      </p:sp>
      <p:sp>
        <p:nvSpPr>
          <p:cNvPr id="1049054" name="圆角矩形 23"/>
          <p:cNvSpPr/>
          <p:nvPr>
            <p:custDataLst>
              <p:tags r:id="rId10"/>
            </p:custDataLst>
          </p:nvPr>
        </p:nvSpPr>
        <p:spPr>
          <a:xfrm>
            <a:off x="5441638" y="4955888"/>
            <a:ext cx="1588871" cy="433030"/>
          </a:xfrm>
          <a:prstGeom prst="roundRect">
            <a:avLst>
              <a:gd name="adj" fmla="val 50000"/>
            </a:avLst>
          </a:prstGeom>
          <a:gradFill>
            <a:gsLst>
              <a:gs pos="0">
                <a:schemeClr val="accent4">
                  <a:lumMod val="60000"/>
                  <a:lumOff val="40000"/>
                </a:schemeClr>
              </a:gs>
              <a:gs pos="48000">
                <a:schemeClr val="accent4"/>
              </a:gs>
              <a:gs pos="81000">
                <a:schemeClr val="accent4"/>
              </a:gs>
              <a:gs pos="100000">
                <a:schemeClr val="accent4">
                  <a:lumMod val="60000"/>
                  <a:lumOff val="40000"/>
                </a:schemeClr>
              </a:gs>
            </a:gsLst>
            <a:lin ang="5400000" scaled="0"/>
          </a:gra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r>
              <a:rPr lang="zh-CN" altLang="en-US" sz="1300" b="1">
                <a:latin typeface="+mj-ea"/>
                <a:ea typeface="+mj-ea"/>
                <a:sym typeface="+mn-ea"/>
              </a:rPr>
              <a:t>添加标题</a:t>
            </a:r>
            <a:endParaRPr lang="zh-CN" altLang="en-US" sz="1300" b="1">
              <a:latin typeface="+mj-ea"/>
              <a:ea typeface="+mj-ea"/>
              <a:sym typeface="+mn-ea"/>
            </a:endParaRPr>
          </a:p>
        </p:txBody>
      </p:sp>
      <p:sp>
        <p:nvSpPr>
          <p:cNvPr id="1049056" name="圆角矩形 24"/>
          <p:cNvSpPr/>
          <p:nvPr>
            <p:custDataLst>
              <p:tags r:id="rId11"/>
            </p:custDataLst>
          </p:nvPr>
        </p:nvSpPr>
        <p:spPr>
          <a:xfrm>
            <a:off x="4215486" y="3248081"/>
            <a:ext cx="1588871" cy="433030"/>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r>
              <a:rPr lang="zh-CN" altLang="en-US" sz="1300" b="1">
                <a:latin typeface="+mj-ea"/>
                <a:ea typeface="+mj-ea"/>
                <a:sym typeface="+mn-ea"/>
              </a:rPr>
              <a:t>添加标题</a:t>
            </a:r>
            <a:endParaRPr lang="zh-CN" altLang="en-US" sz="1300" b="1">
              <a:latin typeface="+mj-ea"/>
              <a:ea typeface="+mj-ea"/>
              <a:sym typeface="+mn-ea"/>
            </a:endParaRPr>
          </a:p>
        </p:txBody>
      </p:sp>
      <p:sp>
        <p:nvSpPr>
          <p:cNvPr id="1049058" name="椭圆 25"/>
          <p:cNvSpPr>
            <a:spLocks noChangeAspect="1"/>
          </p:cNvSpPr>
          <p:nvPr>
            <p:custDataLst>
              <p:tags r:id="rId12"/>
            </p:custDataLst>
          </p:nvPr>
        </p:nvSpPr>
        <p:spPr>
          <a:xfrm>
            <a:off x="4901500" y="4123340"/>
            <a:ext cx="216186" cy="216186"/>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sym typeface="+mn-ea"/>
            </a:endParaRPr>
          </a:p>
        </p:txBody>
      </p:sp>
      <p:sp>
        <p:nvSpPr>
          <p:cNvPr id="1049060" name="椭圆 26"/>
          <p:cNvSpPr>
            <a:spLocks noChangeAspect="1"/>
          </p:cNvSpPr>
          <p:nvPr>
            <p:custDataLst>
              <p:tags r:id="rId13"/>
            </p:custDataLst>
          </p:nvPr>
        </p:nvSpPr>
        <p:spPr>
          <a:xfrm>
            <a:off x="8489274" y="3824359"/>
            <a:ext cx="216186" cy="216186"/>
          </a:xfrm>
          <a:prstGeom prst="ellipse">
            <a:avLst/>
          </a:prstGeom>
          <a:gradFill>
            <a:gsLst>
              <a:gs pos="0">
                <a:schemeClr val="accent4">
                  <a:lumMod val="20000"/>
                  <a:lumOff val="80000"/>
                </a:schemeClr>
              </a:gs>
              <a:gs pos="54000">
                <a:schemeClr val="accent4"/>
              </a:gs>
              <a:gs pos="81000">
                <a:schemeClr val="accent4"/>
              </a:gs>
              <a:gs pos="100000">
                <a:schemeClr val="accent4">
                  <a:lumMod val="60000"/>
                  <a:lumOff val="40000"/>
                </a:schemeClr>
              </a:gs>
            </a:gsLst>
            <a:lin ang="4800000" scaled="0"/>
          </a:gradFill>
          <a:ln w="19050">
            <a:gradFill>
              <a:gsLst>
                <a:gs pos="0">
                  <a:schemeClr val="accent4">
                    <a:lumMod val="20000"/>
                    <a:lumOff val="80000"/>
                  </a:schemeClr>
                </a:gs>
                <a:gs pos="37000">
                  <a:srgbClr val="FFFFFF"/>
                </a:gs>
                <a:gs pos="71000">
                  <a:schemeClr val="accent4">
                    <a:lumMod val="20000"/>
                    <a:lumOff val="80000"/>
                  </a:schemeClr>
                </a:gs>
                <a:gs pos="100000">
                  <a:srgbClr val="FFFFFF"/>
                </a:gs>
              </a:gsLst>
              <a:lin ang="16200000" scaled="0"/>
            </a:gradFill>
          </a:ln>
          <a:effectLst>
            <a:outerShdw blurRad="355600" algn="ctr" rotWithShape="0">
              <a:schemeClr val="accent4">
                <a:alpha val="46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sym typeface="+mn-ea"/>
            </a:endParaRPr>
          </a:p>
        </p:txBody>
      </p:sp>
      <p:sp>
        <p:nvSpPr>
          <p:cNvPr id="1049062" name="圆角矩形 27"/>
          <p:cNvSpPr/>
          <p:nvPr>
            <p:custDataLst>
              <p:tags r:id="rId14"/>
            </p:custDataLst>
          </p:nvPr>
        </p:nvSpPr>
        <p:spPr>
          <a:xfrm>
            <a:off x="7803260" y="4593825"/>
            <a:ext cx="1588871" cy="433030"/>
          </a:xfrm>
          <a:prstGeom prst="roundRect">
            <a:avLst>
              <a:gd name="adj" fmla="val 50000"/>
            </a:avLst>
          </a:prstGeom>
          <a:gradFill>
            <a:gsLst>
              <a:gs pos="0">
                <a:schemeClr val="accent4">
                  <a:lumMod val="60000"/>
                  <a:lumOff val="40000"/>
                </a:schemeClr>
              </a:gs>
              <a:gs pos="48000">
                <a:schemeClr val="accent4"/>
              </a:gs>
              <a:gs pos="81000">
                <a:schemeClr val="accent4"/>
              </a:gs>
              <a:gs pos="100000">
                <a:schemeClr val="accent4">
                  <a:lumMod val="60000"/>
                  <a:lumOff val="40000"/>
                </a:schemeClr>
              </a:gs>
            </a:gsLst>
            <a:lin ang="5400000" scaled="0"/>
          </a:gradFill>
          <a:ln>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r>
              <a:rPr lang="zh-CN" altLang="en-US" sz="1300" b="1">
                <a:latin typeface="+mj-ea"/>
                <a:ea typeface="+mj-ea"/>
                <a:sym typeface="+mn-ea"/>
              </a:rPr>
              <a:t>添加标题</a:t>
            </a:r>
            <a:endParaRPr lang="zh-CN" altLang="en-US" sz="1300" b="1">
              <a:latin typeface="+mj-ea"/>
              <a:ea typeface="+mj-ea"/>
              <a:sym typeface="+mn-ea"/>
            </a:endParaRPr>
          </a:p>
        </p:txBody>
      </p:sp>
      <p:sp>
        <p:nvSpPr>
          <p:cNvPr id="1049064" name="圆角矩形 28"/>
          <p:cNvSpPr/>
          <p:nvPr>
            <p:custDataLst>
              <p:tags r:id="rId15"/>
            </p:custDataLst>
          </p:nvPr>
        </p:nvSpPr>
        <p:spPr>
          <a:xfrm>
            <a:off x="9028754" y="2517384"/>
            <a:ext cx="1588871" cy="433030"/>
          </a:xfrm>
          <a:prstGeom prst="roundRect">
            <a:avLst>
              <a:gd name="adj" fmla="val 50000"/>
            </a:avLst>
          </a:prstGeom>
          <a:gradFill>
            <a:gsLst>
              <a:gs pos="0">
                <a:schemeClr val="accent1">
                  <a:lumMod val="60000"/>
                  <a:lumOff val="40000"/>
                </a:schemeClr>
              </a:gs>
              <a:gs pos="48000">
                <a:schemeClr val="accent1"/>
              </a:gs>
              <a:gs pos="81000">
                <a:schemeClr val="accent1"/>
              </a:gs>
              <a:gs pos="100000">
                <a:schemeClr val="accent1"/>
              </a:gs>
            </a:gsLst>
            <a:lin ang="5400000" scaled="0"/>
          </a:gra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lIns="0" tIns="0" rIns="0" bIns="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r>
              <a:rPr lang="zh-CN" altLang="en-US" sz="1300" b="1">
                <a:latin typeface="+mj-ea"/>
                <a:ea typeface="+mj-ea"/>
                <a:sym typeface="+mn-ea"/>
              </a:rPr>
              <a:t>添加标题</a:t>
            </a:r>
            <a:endParaRPr lang="zh-CN" altLang="en-US" sz="1300" b="1">
              <a:latin typeface="+mj-ea"/>
              <a:ea typeface="+mj-ea"/>
              <a:sym typeface="+mn-ea"/>
            </a:endParaRPr>
          </a:p>
        </p:txBody>
      </p:sp>
      <p:sp>
        <p:nvSpPr>
          <p:cNvPr id="1049066" name="椭圆 29"/>
          <p:cNvSpPr>
            <a:spLocks noChangeAspect="1"/>
          </p:cNvSpPr>
          <p:nvPr>
            <p:custDataLst>
              <p:tags r:id="rId16"/>
            </p:custDataLst>
          </p:nvPr>
        </p:nvSpPr>
        <p:spPr>
          <a:xfrm>
            <a:off x="9714768" y="3392643"/>
            <a:ext cx="216186" cy="216186"/>
          </a:xfrm>
          <a:prstGeom prst="ellipse">
            <a:avLst/>
          </a:prstGeom>
          <a:gradFill>
            <a:gsLst>
              <a:gs pos="0">
                <a:schemeClr val="accent1">
                  <a:lumMod val="60000"/>
                  <a:lumOff val="40000"/>
                </a:schemeClr>
              </a:gs>
              <a:gs pos="54000">
                <a:schemeClr val="accent1"/>
              </a:gs>
            </a:gsLst>
            <a:lin ang="5400000" scaled="0"/>
          </a:gradFill>
          <a:ln w="19050">
            <a:gradFill>
              <a:gsLst>
                <a:gs pos="0">
                  <a:schemeClr val="accent1">
                    <a:lumMod val="20000"/>
                    <a:lumOff val="80000"/>
                  </a:schemeClr>
                </a:gs>
                <a:gs pos="37000">
                  <a:srgbClr val="FFFFFF"/>
                </a:gs>
                <a:gs pos="71000">
                  <a:schemeClr val="accent1">
                    <a:lumMod val="20000"/>
                    <a:lumOff val="80000"/>
                  </a:schemeClr>
                </a:gs>
                <a:gs pos="100000">
                  <a:srgbClr val="FFFFFF"/>
                </a:gs>
              </a:gsLst>
              <a:lin ang="16200000" scaled="0"/>
            </a:gradFill>
          </a:ln>
          <a:effectLst>
            <a:outerShdw blurRad="342900" sx="106000" sy="106000" algn="ctr"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buClrTx/>
              <a:buSzTx/>
              <a:buFontTx/>
            </a:pPr>
            <a:endParaRPr lang="zh-CN" altLang="en-US">
              <a:sym typeface="+mn-ea"/>
            </a:endParaRPr>
          </a:p>
        </p:txBody>
      </p:sp>
      <p:sp>
        <p:nvSpPr>
          <p:cNvPr id="1049068" name="正文"/>
          <p:cNvSpPr txBox="1"/>
          <p:nvPr>
            <p:custDataLst>
              <p:tags r:id="rId17"/>
            </p:custDataLst>
          </p:nvPr>
        </p:nvSpPr>
        <p:spPr>
          <a:xfrm>
            <a:off x="1486544" y="1542903"/>
            <a:ext cx="2235459" cy="92519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客户申请：客户向银行提出授信申请</a:t>
            </a:r>
            <a:endParaRPr lang="zh-CN" altLang="en-US" sz="1200" spc="150">
              <a:solidFill>
                <a:schemeClr val="tx1">
                  <a:lumMod val="65000"/>
                  <a:lumOff val="35000"/>
                </a:schemeClr>
              </a:solidFill>
              <a:latin typeface="+mn-ea"/>
              <a:sym typeface="+mn-ea"/>
            </a:endParaRPr>
          </a:p>
        </p:txBody>
      </p:sp>
      <p:sp>
        <p:nvSpPr>
          <p:cNvPr id="1049070" name="正文"/>
          <p:cNvSpPr txBox="1"/>
          <p:nvPr>
            <p:custDataLst>
              <p:tags r:id="rId18"/>
            </p:custDataLst>
          </p:nvPr>
        </p:nvSpPr>
        <p:spPr>
          <a:xfrm>
            <a:off x="3891535" y="2194748"/>
            <a:ext cx="2235459" cy="92519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风险评估：银行对客户的信用风险进行评估，包括信用评级、还款能力等</a:t>
            </a:r>
            <a:endParaRPr lang="zh-CN" altLang="en-US" sz="1200" spc="150">
              <a:solidFill>
                <a:schemeClr val="tx1">
                  <a:lumMod val="65000"/>
                  <a:lumOff val="35000"/>
                </a:schemeClr>
              </a:solidFill>
              <a:latin typeface="+mn-ea"/>
              <a:sym typeface="+mn-ea"/>
            </a:endParaRPr>
          </a:p>
        </p:txBody>
      </p:sp>
      <p:sp>
        <p:nvSpPr>
          <p:cNvPr id="1049072" name="正文"/>
          <p:cNvSpPr txBox="1"/>
          <p:nvPr>
            <p:custDataLst>
              <p:tags r:id="rId19"/>
            </p:custDataLst>
          </p:nvPr>
        </p:nvSpPr>
        <p:spPr>
          <a:xfrm>
            <a:off x="6323468" y="2125752"/>
            <a:ext cx="2235459" cy="92519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合同签订：银行与客户签订授信合同，明确双方的权利和义务</a:t>
            </a:r>
            <a:endParaRPr lang="zh-CN" altLang="en-US" sz="1200" spc="150">
              <a:solidFill>
                <a:schemeClr val="tx1">
                  <a:lumMod val="65000"/>
                  <a:lumOff val="35000"/>
                </a:schemeClr>
              </a:solidFill>
              <a:latin typeface="+mn-ea"/>
              <a:sym typeface="+mn-ea"/>
            </a:endParaRPr>
          </a:p>
        </p:txBody>
      </p:sp>
      <p:sp>
        <p:nvSpPr>
          <p:cNvPr id="1049074" name="正文"/>
          <p:cNvSpPr txBox="1"/>
          <p:nvPr>
            <p:custDataLst>
              <p:tags r:id="rId20"/>
            </p:custDataLst>
          </p:nvPr>
        </p:nvSpPr>
        <p:spPr>
          <a:xfrm>
            <a:off x="8704803" y="1452880"/>
            <a:ext cx="2235459" cy="925199"/>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贷后管理：银行对授信资金进行贷后管理，包括资金使用情况、还款情况等</a:t>
            </a:r>
            <a:endParaRPr lang="zh-CN" altLang="en-US" sz="1200" spc="150">
              <a:solidFill>
                <a:schemeClr val="tx1">
                  <a:lumMod val="65000"/>
                  <a:lumOff val="35000"/>
                </a:schemeClr>
              </a:solidFill>
              <a:latin typeface="+mn-ea"/>
              <a:sym typeface="+mn-ea"/>
            </a:endParaRPr>
          </a:p>
        </p:txBody>
      </p:sp>
      <p:sp>
        <p:nvSpPr>
          <p:cNvPr id="1049076" name="正文"/>
          <p:cNvSpPr txBox="1"/>
          <p:nvPr>
            <p:custDataLst>
              <p:tags r:id="rId21"/>
            </p:custDataLst>
          </p:nvPr>
        </p:nvSpPr>
        <p:spPr>
          <a:xfrm>
            <a:off x="2680498" y="5201644"/>
            <a:ext cx="2235459" cy="73069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资料收集：银行收集客户的相关资料，包括财务报表、信用记录等</a:t>
            </a:r>
            <a:endParaRPr lang="zh-CN" altLang="en-US" sz="1200" spc="150">
              <a:solidFill>
                <a:schemeClr val="tx1">
                  <a:lumMod val="65000"/>
                  <a:lumOff val="35000"/>
                </a:schemeClr>
              </a:solidFill>
              <a:latin typeface="+mn-ea"/>
              <a:sym typeface="+mn-ea"/>
            </a:endParaRPr>
          </a:p>
        </p:txBody>
      </p:sp>
      <p:sp>
        <p:nvSpPr>
          <p:cNvPr id="1049078" name="正文"/>
          <p:cNvSpPr txBox="1"/>
          <p:nvPr>
            <p:custDataLst>
              <p:tags r:id="rId22"/>
            </p:custDataLst>
          </p:nvPr>
        </p:nvSpPr>
        <p:spPr>
          <a:xfrm>
            <a:off x="5117687" y="5498653"/>
            <a:ext cx="2235459" cy="730697"/>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审批决策：银行根据风险评估结果，决定是否给予授信，以及授信额度、期限等</a:t>
            </a:r>
            <a:endParaRPr lang="zh-CN" altLang="en-US" sz="1200" spc="150">
              <a:solidFill>
                <a:schemeClr val="tx1">
                  <a:lumMod val="65000"/>
                  <a:lumOff val="35000"/>
                </a:schemeClr>
              </a:solidFill>
              <a:latin typeface="+mn-ea"/>
              <a:sym typeface="+mn-ea"/>
            </a:endParaRPr>
          </a:p>
        </p:txBody>
      </p:sp>
      <p:sp>
        <p:nvSpPr>
          <p:cNvPr id="1049080" name="正文"/>
          <p:cNvSpPr txBox="1"/>
          <p:nvPr>
            <p:custDataLst>
              <p:tags r:id="rId23"/>
            </p:custDataLst>
          </p:nvPr>
        </p:nvSpPr>
        <p:spPr>
          <a:xfrm>
            <a:off x="7479309" y="5145133"/>
            <a:ext cx="2235459" cy="73069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20000"/>
              </a:lnSpc>
              <a:spcBef>
                <a:spcPct val="0"/>
              </a:spcBef>
              <a:spcAft>
                <a:spcPts val="1000"/>
              </a:spcAft>
              <a:buClrTx/>
              <a:buSzTx/>
              <a:buFontTx/>
            </a:pPr>
            <a:r>
              <a:rPr lang="zh-CN" altLang="en-US" sz="1200" spc="150">
                <a:solidFill>
                  <a:schemeClr val="tx1">
                    <a:lumMod val="65000"/>
                    <a:lumOff val="35000"/>
                  </a:schemeClr>
                </a:solidFill>
                <a:latin typeface="+mn-ea"/>
                <a:sym typeface="+mn-ea"/>
              </a:rPr>
              <a:t>资金发放：银行按照合同约定，向客户发放授信资金</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05" name=""/>
        <p:cNvGrpSpPr/>
        <p:nvPr/>
      </p:nvGrpSpPr>
      <p:grpSpPr>
        <a:xfrm>
          <a:off x="0" y="0"/>
          <a:ext cx="0" cy="0"/>
        </a:xfrm>
      </p:grpSpPr>
      <p:sp>
        <p:nvSpPr>
          <p:cNvPr id="1049114" name="标题 1"/>
          <p:cNvSpPr>
            <a:spLocks noGrp="1"/>
          </p:cNvSpPr>
          <p:nvPr>
            <p:ph type="title" idx="2"/>
            <p:custDataLst>
              <p:tags r:id="rId3"/>
            </p:custDataLst>
          </p:nvPr>
        </p:nvSpPr>
        <p:spPr>
          <a:xfrm>
            <a:off x="1336040" y="1631315"/>
            <a:ext cx="5967095" cy="3479165"/>
          </a:xfrm>
        </p:spPr>
        <p:txBody>
          <a:bodyPr/>
          <a:lstStyle/>
          <a:p>
            <a:r>
              <a:rPr lang="zh-CN" altLang="en-US"/>
              <a:t>授信审批的依据</a:t>
            </a:r>
            <a:endParaRPr lang="zh-CN" altLang="en-US"/>
          </a:p>
        </p:txBody>
      </p:sp>
      <p:sp>
        <p:nvSpPr>
          <p:cNvPr id="1049116" name="文本占位符 3"/>
          <p:cNvSpPr>
            <a:spLocks noGrp="1"/>
          </p:cNvSpPr>
          <p:nvPr>
            <p:ph type="body" idx="1"/>
            <p:custDataLst>
              <p:tags r:id="rId4"/>
            </p:custDataLst>
          </p:nvPr>
        </p:nvSpPr>
        <p:spPr>
          <a:xfrm>
            <a:off x="6690995" y="1631315"/>
            <a:ext cx="3646805" cy="3479165"/>
          </a:xfrm>
        </p:spPr>
        <p:txBody>
          <a:bodyPr/>
          <a:lstStyle/>
          <a:p>
            <a:r>
              <a:rPr lang="zh-CN" altLang="en-US"/>
              <a:t>03</a:t>
            </a:r>
            <a:endParaRPr lang="zh-CN" altLang="en-US"/>
          </a:p>
        </p:txBody>
      </p:sp>
    </p:spTree>
    <p:custDataLst>
      <p:tags r:id="rId5"/>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13" name=""/>
        <p:cNvGrpSpPr/>
        <p:nvPr/>
      </p:nvGrpSpPr>
      <p:grpSpPr>
        <a:xfrm>
          <a:off x="0" y="0"/>
          <a:ext cx="0" cy="0"/>
        </a:xfrm>
      </p:grpSpPr>
      <p:sp>
        <p:nvSpPr>
          <p:cNvPr id="1049150" name="标题 2"/>
          <p:cNvSpPr>
            <a:spLocks noGrp="1"/>
          </p:cNvSpPr>
          <p:nvPr>
            <p:ph type="title" idx="2"/>
          </p:nvPr>
        </p:nvSpPr>
        <p:spPr/>
        <p:txBody>
          <a:bodyPr>
            <a:normAutofit fontScale="90000"/>
          </a:bodyPr>
          <a:lstStyle/>
          <a:p>
            <a:r>
              <a:rPr lang="zh-CN" altLang="en-US"/>
              <a:t>借款人的资信状况</a:t>
            </a:r>
            <a:endParaRPr lang="zh-CN" altLang="en-US"/>
          </a:p>
        </p:txBody>
      </p:sp>
      <p:sp>
        <p:nvSpPr>
          <p:cNvPr id="1049152" name="矩形 31"/>
          <p:cNvSpPr/>
          <p:nvPr>
            <p:custDataLst>
              <p:tags r:id="rId2"/>
            </p:custDataLst>
          </p:nvPr>
        </p:nvSpPr>
        <p:spPr>
          <a:xfrm>
            <a:off x="2664804" y="1452880"/>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借款人的信用记录：包括历史还款记录、信用评分等</a:t>
            </a:r>
            <a:endParaRPr lang="zh-CN" altLang="en-US" sz="1200" spc="150">
              <a:solidFill>
                <a:schemeClr val="tx1">
                  <a:lumMod val="65000"/>
                  <a:lumOff val="35000"/>
                </a:schemeClr>
              </a:solidFill>
              <a:latin typeface="+mn-ea"/>
              <a:sym typeface="+mn-ea"/>
            </a:endParaRPr>
          </a:p>
        </p:txBody>
      </p:sp>
      <p:sp>
        <p:nvSpPr>
          <p:cNvPr id="1049154" name="矩形 4"/>
          <p:cNvSpPr/>
          <p:nvPr>
            <p:custDataLst>
              <p:tags r:id="rId3"/>
            </p:custDataLst>
          </p:nvPr>
        </p:nvSpPr>
        <p:spPr>
          <a:xfrm>
            <a:off x="2664804" y="2692567"/>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借款人的财务状况：包括资产负债表、利润表等财务报表</a:t>
            </a:r>
            <a:endParaRPr lang="zh-CN" altLang="en-US" sz="1200" spc="150">
              <a:solidFill>
                <a:schemeClr val="tx1">
                  <a:lumMod val="65000"/>
                  <a:lumOff val="35000"/>
                </a:schemeClr>
              </a:solidFill>
              <a:latin typeface="+mn-ea"/>
              <a:sym typeface="+mn-ea"/>
            </a:endParaRPr>
          </a:p>
        </p:txBody>
      </p:sp>
      <p:sp>
        <p:nvSpPr>
          <p:cNvPr id="1049156" name="矩形 5"/>
          <p:cNvSpPr/>
          <p:nvPr>
            <p:custDataLst>
              <p:tags r:id="rId4"/>
            </p:custDataLst>
          </p:nvPr>
        </p:nvSpPr>
        <p:spPr>
          <a:xfrm>
            <a:off x="2664804" y="3932254"/>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借款人的经营状况：包括经营范围、经营规模、经营业绩等</a:t>
            </a:r>
            <a:endParaRPr lang="zh-CN" altLang="en-US" sz="1200" spc="150">
              <a:solidFill>
                <a:schemeClr val="tx1">
                  <a:lumMod val="65000"/>
                  <a:lumOff val="35000"/>
                </a:schemeClr>
              </a:solidFill>
              <a:latin typeface="+mn-ea"/>
              <a:sym typeface="+mn-ea"/>
            </a:endParaRPr>
          </a:p>
        </p:txBody>
      </p:sp>
      <p:sp>
        <p:nvSpPr>
          <p:cNvPr id="1049158" name="矩形 7"/>
          <p:cNvSpPr/>
          <p:nvPr>
            <p:custDataLst>
              <p:tags r:id="rId5"/>
            </p:custDataLst>
          </p:nvPr>
        </p:nvSpPr>
        <p:spPr>
          <a:xfrm>
            <a:off x="2664804" y="5171941"/>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借款人的担保情况：包括担保人资质、担保方式、担保额度等</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1" name=""/>
        <p:cNvGrpSpPr/>
        <p:nvPr/>
      </p:nvGrpSpPr>
      <p:grpSpPr>
        <a:xfrm>
          <a:off x="0" y="0"/>
          <a:ext cx="0" cy="0"/>
        </a:xfrm>
      </p:grpSpPr>
      <p:sp>
        <p:nvSpPr>
          <p:cNvPr id="1049192" name="标题 2"/>
          <p:cNvSpPr>
            <a:spLocks noGrp="1"/>
          </p:cNvSpPr>
          <p:nvPr>
            <p:ph type="title" idx="2"/>
          </p:nvPr>
        </p:nvSpPr>
        <p:spPr/>
        <p:txBody>
          <a:bodyPr>
            <a:normAutofit fontScale="90000"/>
          </a:bodyPr>
          <a:lstStyle/>
          <a:p>
            <a:r>
              <a:rPr lang="zh-CN" altLang="en-US"/>
              <a:t>借款人的经营状况</a:t>
            </a:r>
            <a:endParaRPr lang="zh-CN" altLang="en-US"/>
          </a:p>
        </p:txBody>
      </p:sp>
      <p:sp>
        <p:nvSpPr>
          <p:cNvPr id="1049194" name="五边形 16"/>
          <p:cNvSpPr/>
          <p:nvPr>
            <p:custDataLst>
              <p:tags r:id="rId2"/>
            </p:custDataLst>
          </p:nvPr>
        </p:nvSpPr>
        <p:spPr>
          <a:xfrm rot="16200000" flipH="1">
            <a:off x="7128718" y="1587015"/>
            <a:ext cx="855601" cy="2489617"/>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6" name="五边形 17"/>
          <p:cNvSpPr/>
          <p:nvPr>
            <p:custDataLst>
              <p:tags r:id="rId3"/>
            </p:custDataLst>
          </p:nvPr>
        </p:nvSpPr>
        <p:spPr>
          <a:xfrm rot="16200000" flipH="1">
            <a:off x="7149865"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198" name="任意多边形 18"/>
          <p:cNvSpPr/>
          <p:nvPr>
            <p:custDataLst>
              <p:tags r:id="rId4"/>
            </p:custDataLst>
          </p:nvPr>
        </p:nvSpPr>
        <p:spPr>
          <a:xfrm>
            <a:off x="6439191"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0" name="任意多边形 19"/>
          <p:cNvSpPr/>
          <p:nvPr>
            <p:custDataLst>
              <p:tags r:id="rId5"/>
            </p:custDataLst>
          </p:nvPr>
        </p:nvSpPr>
        <p:spPr>
          <a:xfrm flipV="1">
            <a:off x="6311667" y="1761320"/>
            <a:ext cx="2489617"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2" name="五边形 2"/>
          <p:cNvSpPr/>
          <p:nvPr>
            <p:custDataLst>
              <p:tags r:id="rId6"/>
            </p:custDataLst>
          </p:nvPr>
        </p:nvSpPr>
        <p:spPr>
          <a:xfrm rot="16200000" flipH="1">
            <a:off x="1424740" y="1587656"/>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4" name="五边形 3"/>
          <p:cNvSpPr/>
          <p:nvPr>
            <p:custDataLst>
              <p:tags r:id="rId7"/>
            </p:custDataLst>
          </p:nvPr>
        </p:nvSpPr>
        <p:spPr>
          <a:xfrm rot="16200000" flipH="1">
            <a:off x="1447169" y="4360503"/>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6" name="任意多边形 4"/>
          <p:cNvSpPr/>
          <p:nvPr>
            <p:custDataLst>
              <p:tags r:id="rId8"/>
            </p:custDataLst>
          </p:nvPr>
        </p:nvSpPr>
        <p:spPr>
          <a:xfrm>
            <a:off x="736495" y="2400862"/>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08" name="任意多边形 5"/>
          <p:cNvSpPr/>
          <p:nvPr>
            <p:custDataLst>
              <p:tags r:id="rId9"/>
            </p:custDataLst>
          </p:nvPr>
        </p:nvSpPr>
        <p:spPr>
          <a:xfrm flipV="1">
            <a:off x="608330" y="1761320"/>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0"/>
            </p:custDataLst>
          </p:nvPr>
        </p:nvSpPr>
        <p:spPr bwMode="auto">
          <a:xfrm>
            <a:off x="736495" y="3110255"/>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marR="0" lvl="0" indent="0" defTabSz="1219200" rtl="0" eaLnBrk="1" fontAlgn="auto" latinLnBrk="0" hangingPunct="1">
              <a:lnSpc>
                <a:spcPct val="130000"/>
              </a:lnSpc>
              <a:spcBef>
                <a:spcPct val="0"/>
              </a:spcBef>
              <a:spcAft>
                <a:spcPct val="0"/>
              </a:spcAft>
              <a:buClrTx/>
              <a:buSzTx/>
              <a:buFont typeface="Arial" pitchFamily="34" charset="0"/>
              <a:buNone/>
            </a:pPr>
            <a:r>
              <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rPr>
              <a:t>企业规模：包括员工数量、资产规模等</a:t>
            </a:r>
            <a:endParaRPr kumimoji="0" lang="zh-CN" altLang="en-US" sz="2000" b="0" i="0" u="none" strike="noStrike" kern="1200" cap="none" spc="0" normalizeH="0" baseline="0" noProof="0">
              <a:ln>
                <a:noFill/>
              </a:ln>
              <a:solidFill>
                <a:schemeClr val="tx1">
                  <a:lumMod val="75000"/>
                  <a:lumOff val="25000"/>
                </a:schemeClr>
              </a:solidFill>
              <a:effectLst/>
              <a:uLnTx/>
              <a:uFillTx/>
              <a:latin typeface="+mn-ea"/>
              <a:ea typeface="+mn-ea"/>
              <a:cs typeface="+mn-ea"/>
              <a:sym typeface="+mn-lt"/>
            </a:endParaRPr>
          </a:p>
        </p:txBody>
      </p:sp>
      <p:sp>
        <p:nvSpPr>
          <p:cNvPr id="104921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11"/>
            </p:custDataLst>
          </p:nvPr>
        </p:nvSpPr>
        <p:spPr bwMode="auto">
          <a:xfrm>
            <a:off x="6439191" y="3110255"/>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财务状况：包括资产负债率、流动比率等</a:t>
            </a:r>
            <a:endParaRPr sz="2000" err="1">
              <a:solidFill>
                <a:schemeClr val="tx1">
                  <a:lumMod val="75000"/>
                  <a:lumOff val="25000"/>
                </a:schemeClr>
              </a:solidFill>
              <a:latin typeface="+mn-ea"/>
              <a:ea typeface="+mn-ea"/>
              <a:cs typeface="+mn-ea"/>
              <a:sym typeface="+mn-lt"/>
            </a:endParaRPr>
          </a:p>
        </p:txBody>
      </p:sp>
      <p:sp>
        <p:nvSpPr>
          <p:cNvPr id="1049214" name="五边形 9"/>
          <p:cNvSpPr/>
          <p:nvPr>
            <p:custDataLst>
              <p:tags r:id="rId12"/>
            </p:custDataLst>
          </p:nvPr>
        </p:nvSpPr>
        <p:spPr>
          <a:xfrm rot="16200000" flipH="1">
            <a:off x="4350103" y="1600473"/>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6" name="五边形 10"/>
          <p:cNvSpPr/>
          <p:nvPr>
            <p:custDataLst>
              <p:tags r:id="rId13"/>
            </p:custDataLst>
          </p:nvPr>
        </p:nvSpPr>
        <p:spPr>
          <a:xfrm rot="16200000" flipH="1">
            <a:off x="4371891" y="4373320"/>
            <a:ext cx="813368" cy="2234029"/>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18" name="任意多边形 11"/>
          <p:cNvSpPr/>
          <p:nvPr>
            <p:custDataLst>
              <p:tags r:id="rId14"/>
            </p:custDataLst>
          </p:nvPr>
        </p:nvSpPr>
        <p:spPr>
          <a:xfrm>
            <a:off x="3661217" y="2413038"/>
            <a:ext cx="2234029"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50000"/>
              </a:lnSpc>
              <a:spcBef>
                <a:spcPct val="0"/>
              </a:spcBef>
              <a:spcAft>
                <a:spcPct val="0"/>
              </a:spcAft>
              <a:buClrTx/>
              <a:buSzTx/>
              <a:buFontTx/>
              <a:buNone/>
            </a:pPr>
            <a:endParaRPr kumimoji="0" lang="zh-CN" altLang="en-US" sz="1400" b="0" i="0" u="none" strike="noStrike" kern="1200" cap="none" spc="0" normalizeH="0" baseline="0" noProof="1">
              <a:ln>
                <a:noFill/>
              </a:ln>
              <a:solidFill>
                <a:prstClr val="black"/>
              </a:solidFill>
              <a:effectLst/>
              <a:uLnTx/>
              <a:uFillTx/>
              <a:latin typeface="+mn-ea"/>
              <a:cs typeface="+mn-ea"/>
              <a:sym typeface="+mn-lt"/>
            </a:endParaRPr>
          </a:p>
        </p:txBody>
      </p:sp>
      <p:sp>
        <p:nvSpPr>
          <p:cNvPr id="1049220" name="任意多边形 12"/>
          <p:cNvSpPr/>
          <p:nvPr>
            <p:custDataLst>
              <p:tags r:id="rId15"/>
            </p:custDataLst>
          </p:nvPr>
        </p:nvSpPr>
        <p:spPr>
          <a:xfrm flipV="1">
            <a:off x="3533693" y="1774777"/>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2" name="五边形 23"/>
          <p:cNvSpPr/>
          <p:nvPr>
            <p:custDataLst>
              <p:tags r:id="rId16"/>
            </p:custDataLst>
          </p:nvPr>
        </p:nvSpPr>
        <p:spPr>
          <a:xfrm rot="16200000" flipH="1">
            <a:off x="9906050" y="1625465"/>
            <a:ext cx="855601" cy="2488160"/>
          </a:xfrm>
          <a:prstGeom prst="homePlate">
            <a:avLst>
              <a:gd name="adj" fmla="val 50000"/>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4" name="五边形 24"/>
          <p:cNvSpPr/>
          <p:nvPr>
            <p:custDataLst>
              <p:tags r:id="rId17"/>
            </p:custDataLst>
          </p:nvPr>
        </p:nvSpPr>
        <p:spPr>
          <a:xfrm rot="16200000" flipH="1">
            <a:off x="9927838" y="4397030"/>
            <a:ext cx="813368" cy="2235485"/>
          </a:xfrm>
          <a:prstGeom prst="homePlate">
            <a:avLst>
              <a:gd name="adj" fmla="val 50000"/>
            </a:avLst>
          </a:prstGeom>
          <a:solidFill>
            <a:schemeClr val="accent1">
              <a:lumMod val="20000"/>
              <a:lumOff val="80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6" name="任意多边形 25"/>
          <p:cNvSpPr/>
          <p:nvPr>
            <p:custDataLst>
              <p:tags r:id="rId18"/>
            </p:custDataLst>
          </p:nvPr>
        </p:nvSpPr>
        <p:spPr>
          <a:xfrm>
            <a:off x="9216523" y="2438030"/>
            <a:ext cx="2235485" cy="3371432"/>
          </a:xfrm>
          <a:custGeom>
            <a:gdLst>
              <a:gd name="connsiteX0" fmla="*/ 0 w 2424214"/>
              <a:gd name="connsiteY0" fmla="*/ 0 h 3657136"/>
              <a:gd name="connsiteX1" fmla="*/ 2424214 w 2424214"/>
              <a:gd name="connsiteY1" fmla="*/ 0 h 3657136"/>
              <a:gd name="connsiteX2" fmla="*/ 2424214 w 2424214"/>
              <a:gd name="connsiteY2" fmla="*/ 2775392 h 3657136"/>
              <a:gd name="connsiteX3" fmla="*/ 2424214 w 2424214"/>
              <a:gd name="connsiteY3" fmla="*/ 2838918 h 3657136"/>
              <a:gd name="connsiteX4" fmla="*/ 2424214 w 2424214"/>
              <a:gd name="connsiteY4" fmla="*/ 3216264 h 3657136"/>
              <a:gd name="connsiteX5" fmla="*/ 1212107 w 2424214"/>
              <a:gd name="connsiteY5" fmla="*/ 3657136 h 3657136"/>
              <a:gd name="connsiteX6" fmla="*/ 0 w 2424214"/>
              <a:gd name="connsiteY6" fmla="*/ 3216264 h 3657136"/>
              <a:gd name="connsiteX7" fmla="*/ 0 w 2424214"/>
              <a:gd name="connsiteY7" fmla="*/ 2838918 h 3657136"/>
              <a:gd name="connsiteX8" fmla="*/ 0 w 2424214"/>
              <a:gd name="connsiteY8" fmla="*/ 2775392 h 365713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4214" h="3657136">
                <a:moveTo>
                  <a:pt x="0" y="0"/>
                </a:moveTo>
                <a:lnTo>
                  <a:pt x="2424214" y="0"/>
                </a:lnTo>
                <a:lnTo>
                  <a:pt x="2424214" y="2775392"/>
                </a:lnTo>
                <a:lnTo>
                  <a:pt x="2424214" y="2838918"/>
                </a:lnTo>
                <a:lnTo>
                  <a:pt x="2424214" y="3216264"/>
                </a:lnTo>
                <a:lnTo>
                  <a:pt x="1212107" y="3657136"/>
                </a:lnTo>
                <a:lnTo>
                  <a:pt x="0" y="3216264"/>
                </a:lnTo>
                <a:lnTo>
                  <a:pt x="0" y="2838918"/>
                </a:lnTo>
                <a:lnTo>
                  <a:pt x="0" y="2775392"/>
                </a:lnTo>
                <a:close/>
              </a:path>
            </a:pathLst>
          </a:custGeom>
          <a:solidFill>
            <a:schemeClr val="bg2"/>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28" name="任意多边形 26"/>
          <p:cNvSpPr/>
          <p:nvPr>
            <p:custDataLst>
              <p:tags r:id="rId19"/>
            </p:custDataLst>
          </p:nvPr>
        </p:nvSpPr>
        <p:spPr>
          <a:xfrm flipV="1">
            <a:off x="9089640" y="1799769"/>
            <a:ext cx="2488160" cy="1196385"/>
          </a:xfrm>
          <a:custGeom>
            <a:gdLst>
              <a:gd name="connsiteX0" fmla="*/ 0 w 2700000"/>
              <a:gd name="connsiteY0" fmla="*/ 1299162 h 1299162"/>
              <a:gd name="connsiteX1" fmla="*/ 2700000 w 2700000"/>
              <a:gd name="connsiteY1" fmla="*/ 1299162 h 1299162"/>
              <a:gd name="connsiteX2" fmla="*/ 2700000 w 2700000"/>
              <a:gd name="connsiteY2" fmla="*/ 982054 h 1299162"/>
              <a:gd name="connsiteX3" fmla="*/ 2700000 w 2700000"/>
              <a:gd name="connsiteY3" fmla="*/ 927772 h 1299162"/>
              <a:gd name="connsiteX4" fmla="*/ 2700000 w 2700000"/>
              <a:gd name="connsiteY4" fmla="*/ 491027 h 1299162"/>
              <a:gd name="connsiteX5" fmla="*/ 1350000 w 2700000"/>
              <a:gd name="connsiteY5" fmla="*/ 0 h 1299162"/>
              <a:gd name="connsiteX6" fmla="*/ 0 w 2700000"/>
              <a:gd name="connsiteY6" fmla="*/ 491027 h 1299162"/>
              <a:gd name="connsiteX7" fmla="*/ 0 w 2700000"/>
              <a:gd name="connsiteY7" fmla="*/ 927772 h 1299162"/>
              <a:gd name="connsiteX8" fmla="*/ 0 w 2700000"/>
              <a:gd name="connsiteY8" fmla="*/ 982054 h 1299162"/>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00000" h="1299162">
                <a:moveTo>
                  <a:pt x="0" y="1299162"/>
                </a:moveTo>
                <a:lnTo>
                  <a:pt x="2700000" y="1299162"/>
                </a:lnTo>
                <a:lnTo>
                  <a:pt x="2700000" y="982054"/>
                </a:lnTo>
                <a:lnTo>
                  <a:pt x="2700000" y="927772"/>
                </a:lnTo>
                <a:lnTo>
                  <a:pt x="2700000" y="491027"/>
                </a:lnTo>
                <a:lnTo>
                  <a:pt x="1350000" y="0"/>
                </a:lnTo>
                <a:lnTo>
                  <a:pt x="0" y="491027"/>
                </a:lnTo>
                <a:lnTo>
                  <a:pt x="0" y="927772"/>
                </a:lnTo>
                <a:lnTo>
                  <a:pt x="0" y="982054"/>
                </a:lnTo>
                <a:close/>
              </a:path>
            </a:pathLst>
          </a:custGeom>
          <a:solidFill>
            <a:schemeClr val="accent1"/>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anchor="ctr">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marL="0" marR="0" lvl="0" indent="0" algn="ctr" defTabSz="1219200" rtl="0" eaLnBrk="1" fontAlgn="auto" latinLnBrk="0" hangingPunct="1">
              <a:lnSpc>
                <a:spcPct val="100000"/>
              </a:lnSpc>
              <a:spcBef>
                <a:spcPct val="0"/>
              </a:spcBef>
              <a:spcAft>
                <a:spcPct val="0"/>
              </a:spcAft>
              <a:buClrTx/>
              <a:buSzTx/>
              <a:buFontTx/>
              <a:buNone/>
            </a:pPr>
            <a:endParaRPr kumimoji="0" lang="zh-CN" altLang="en-US" sz="1865" b="0" i="0" u="none" strike="noStrike" kern="1200" cap="none" spc="0" normalizeH="0" baseline="0" noProof="1">
              <a:ln>
                <a:noFill/>
              </a:ln>
              <a:solidFill>
                <a:prstClr val="white"/>
              </a:solidFill>
              <a:effectLst/>
              <a:uLnTx/>
              <a:uFillTx/>
              <a:latin typeface="+mn-ea"/>
              <a:cs typeface="+mn-ea"/>
              <a:sym typeface="+mn-lt"/>
            </a:endParaRPr>
          </a:p>
        </p:txBody>
      </p:sp>
      <p:sp>
        <p:nvSpPr>
          <p:cNvPr id="1049230"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0"/>
            </p:custDataLst>
          </p:nvPr>
        </p:nvSpPr>
        <p:spPr bwMode="auto">
          <a:xfrm>
            <a:off x="9217164" y="3147423"/>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sz="2000" err="1">
                <a:solidFill>
                  <a:schemeClr val="tx1">
                    <a:lumMod val="75000"/>
                    <a:lumOff val="25000"/>
                  </a:schemeClr>
                </a:solidFill>
                <a:latin typeface="+mn-ea"/>
                <a:ea typeface="+mn-ea"/>
                <a:cs typeface="+mn-ea"/>
                <a:sym typeface="+mn-lt"/>
              </a:rPr>
              <a:t>信用记录：包括还款记录、信用评级等</a:t>
            </a:r>
            <a:endParaRPr sz="2000" err="1">
              <a:solidFill>
                <a:schemeClr val="tx1">
                  <a:lumMod val="75000"/>
                  <a:lumOff val="25000"/>
                </a:schemeClr>
              </a:solidFill>
              <a:latin typeface="+mn-ea"/>
              <a:ea typeface="+mn-ea"/>
              <a:cs typeface="+mn-ea"/>
              <a:sym typeface="+mn-lt"/>
            </a:endParaRPr>
          </a:p>
        </p:txBody>
      </p:sp>
      <p:sp>
        <p:nvSpPr>
          <p:cNvPr id="1049232" name="文本框 18" descr="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
          <p:cNvSpPr>
            <a:spLocks noChangeArrowheads="1"/>
          </p:cNvSpPr>
          <p:nvPr>
            <p:custDataLst>
              <p:tags r:id="rId21"/>
            </p:custDataLst>
          </p:nvPr>
        </p:nvSpPr>
        <p:spPr bwMode="auto">
          <a:xfrm>
            <a:off x="3661217" y="3122431"/>
            <a:ext cx="2234029" cy="2012826"/>
          </a:xfrm>
          <a:prstGeom prst="rect">
            <a:avLst/>
          </a:prstGeom>
          <a:noFill/>
          <a:ln>
            <a:noFill/>
          </a:ln>
        </p:spPr>
        <p:txBody>
          <a:bodyPr wrap="square">
            <a:normAutofit/>
          </a:bodyPr>
          <a:lstStyle>
            <a:defPPr>
              <a:defRPr lang="zh-CN"/>
            </a:defPPr>
            <a:lvl1pPr marL="0" algn="l" defTabSz="914400" rtl="0" eaLnBrk="1" latinLnBrk="0" hangingPunct="1">
              <a:defRPr sz="1800" kern="1200">
                <a:solidFill>
                  <a:schemeClr val="tx1"/>
                </a:solidFill>
                <a:latin typeface="Calibri"/>
                <a:ea typeface="宋体" pitchFamily="2" charset="-122"/>
                <a:cs typeface="+mn-cs"/>
              </a:defRPr>
            </a:lvl1pPr>
            <a:lvl2pPr marL="742950" indent="-285750" algn="l" defTabSz="914400" rtl="0" eaLnBrk="1" latinLnBrk="0" hangingPunct="1">
              <a:defRPr sz="1800" kern="1200">
                <a:solidFill>
                  <a:schemeClr val="tx1"/>
                </a:solidFill>
                <a:latin typeface="Calibri"/>
                <a:ea typeface="宋体" pitchFamily="2" charset="-122"/>
                <a:cs typeface="+mn-cs"/>
              </a:defRPr>
            </a:lvl2pPr>
            <a:lvl3pPr marL="1143000" indent="-228600" algn="l" defTabSz="914400" rtl="0" eaLnBrk="1" latinLnBrk="0" hangingPunct="1">
              <a:defRPr sz="1800" kern="1200">
                <a:solidFill>
                  <a:schemeClr val="tx1"/>
                </a:solidFill>
                <a:latin typeface="Calibri"/>
                <a:ea typeface="宋体" pitchFamily="2" charset="-122"/>
                <a:cs typeface="+mn-cs"/>
              </a:defRPr>
            </a:lvl3pPr>
            <a:lvl4pPr marL="1600200" indent="-228600" algn="l" defTabSz="914400" rtl="0" eaLnBrk="1" latinLnBrk="0" hangingPunct="1">
              <a:defRPr sz="1800" kern="1200">
                <a:solidFill>
                  <a:schemeClr val="tx1"/>
                </a:solidFill>
                <a:latin typeface="Calibri"/>
                <a:ea typeface="宋体" pitchFamily="2" charset="-122"/>
                <a:cs typeface="+mn-cs"/>
              </a:defRPr>
            </a:lvl4pPr>
            <a:lvl5pPr marL="2057400" indent="-228600" algn="l" defTabSz="914400" rtl="0" eaLnBrk="1" latinLnBrk="0" hangingPunct="1">
              <a:defRPr sz="1800" kern="1200">
                <a:solidFill>
                  <a:schemeClr val="tx1"/>
                </a:solidFill>
                <a:latin typeface="Calibri"/>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Calibri"/>
                <a:ea typeface="宋体" pitchFamily="2" charset="-122"/>
                <a:cs typeface="+mn-cs"/>
              </a:defRPr>
            </a:lvl9pPr>
          </a:lstStyle>
          <a:p>
            <a:pPr lvl="0" indent="0" defTabSz="1219200">
              <a:lnSpc>
                <a:spcPct val="130000"/>
              </a:lnSpc>
              <a:buFont typeface="Arial" pitchFamily="34" charset="0"/>
              <a:buNone/>
            </a:pPr>
            <a:r>
              <a:rPr lang="zh-CN" altLang="en-US" sz="2000">
                <a:solidFill>
                  <a:schemeClr val="tx1">
                    <a:lumMod val="75000"/>
                    <a:lumOff val="25000"/>
                  </a:schemeClr>
                </a:solidFill>
                <a:latin typeface="+mn-ea"/>
                <a:ea typeface="+mn-ea"/>
                <a:cs typeface="+mn-ea"/>
                <a:sym typeface="+mn-lt"/>
              </a:rPr>
              <a:t>经营业绩：包括营业收入、利润等</a:t>
            </a:r>
            <a:endParaRPr lang="zh-CN" altLang="en-US" sz="2000">
              <a:solidFill>
                <a:schemeClr val="tx1">
                  <a:lumMod val="75000"/>
                  <a:lumOff val="25000"/>
                </a:schemeClr>
              </a:solidFill>
              <a:latin typeface="+mn-ea"/>
              <a:ea typeface="+mn-ea"/>
              <a:cs typeface="+mn-ea"/>
              <a:sym typeface="+mn-lt"/>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29" name=""/>
        <p:cNvGrpSpPr/>
        <p:nvPr/>
      </p:nvGrpSpPr>
      <p:grpSpPr>
        <a:xfrm>
          <a:off x="0" y="0"/>
          <a:ext cx="0" cy="0"/>
        </a:xfrm>
      </p:grpSpPr>
      <p:sp>
        <p:nvSpPr>
          <p:cNvPr id="1049266" name="标题 2"/>
          <p:cNvSpPr>
            <a:spLocks noGrp="1"/>
          </p:cNvSpPr>
          <p:nvPr>
            <p:ph type="title" idx="2"/>
          </p:nvPr>
        </p:nvSpPr>
        <p:spPr/>
        <p:txBody>
          <a:bodyPr>
            <a:normAutofit fontScale="90000"/>
          </a:bodyPr>
          <a:lstStyle/>
          <a:p>
            <a:r>
              <a:rPr lang="zh-CN" altLang="en-US"/>
              <a:t>借款人的还款能力</a:t>
            </a:r>
            <a:endParaRPr lang="zh-CN" altLang="en-US"/>
          </a:p>
        </p:txBody>
      </p:sp>
      <p:sp>
        <p:nvSpPr>
          <p:cNvPr id="1049268" name="圆角矩形 3"/>
          <p:cNvSpPr/>
          <p:nvPr>
            <p:custDataLst>
              <p:tags r:id="rId2"/>
            </p:custDataLst>
          </p:nvPr>
        </p:nvSpPr>
        <p:spPr>
          <a:xfrm rot="16200000">
            <a:off x="5608955" y="-3539652"/>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70" name="圆角矩形 4"/>
          <p:cNvSpPr/>
          <p:nvPr>
            <p:custDataLst>
              <p:tags r:id="rId3"/>
            </p:custDataLst>
          </p:nvPr>
        </p:nvSpPr>
        <p:spPr>
          <a:xfrm rot="16200000">
            <a:off x="198411" y="1870892"/>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72" name="圆角矩形 5"/>
          <p:cNvSpPr/>
          <p:nvPr>
            <p:custDataLst>
              <p:tags r:id="rId4"/>
            </p:custDataLst>
          </p:nvPr>
        </p:nvSpPr>
        <p:spPr>
          <a:xfrm rot="16200000">
            <a:off x="5610230" y="-2266546"/>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74" name="圆角矩形 6"/>
          <p:cNvSpPr/>
          <p:nvPr>
            <p:custDataLst>
              <p:tags r:id="rId5"/>
            </p:custDataLst>
          </p:nvPr>
        </p:nvSpPr>
        <p:spPr>
          <a:xfrm rot="16200000">
            <a:off x="199686" y="3144636"/>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76" name="圆角矩形 9"/>
          <p:cNvSpPr/>
          <p:nvPr>
            <p:custDataLst>
              <p:tags r:id="rId6"/>
            </p:custDataLst>
          </p:nvPr>
        </p:nvSpPr>
        <p:spPr>
          <a:xfrm rot="16200000">
            <a:off x="5608955" y="-1017664"/>
            <a:ext cx="966322" cy="10966754"/>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78" name="圆角矩形 10"/>
          <p:cNvSpPr/>
          <p:nvPr>
            <p:custDataLst>
              <p:tags r:id="rId7"/>
            </p:custDataLst>
          </p:nvPr>
        </p:nvSpPr>
        <p:spPr>
          <a:xfrm rot="16200000">
            <a:off x="198411" y="4392880"/>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049280" name="圆角矩形 11"/>
          <p:cNvSpPr/>
          <p:nvPr>
            <p:custDataLst>
              <p:tags r:id="rId8"/>
            </p:custDataLst>
          </p:nvPr>
        </p:nvSpPr>
        <p:spPr>
          <a:xfrm rot="16200000">
            <a:off x="5610230" y="254805"/>
            <a:ext cx="966322" cy="10967550"/>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049282" name="圆角矩形 12"/>
          <p:cNvSpPr/>
          <p:nvPr>
            <p:custDataLst>
              <p:tags r:id="rId9"/>
            </p:custDataLst>
          </p:nvPr>
        </p:nvSpPr>
        <p:spPr>
          <a:xfrm rot="16200000">
            <a:off x="199686" y="5665986"/>
            <a:ext cx="964731" cy="14475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49284" name="文本框 7"/>
          <p:cNvSpPr txBox="1"/>
          <p:nvPr>
            <p:custDataLst>
              <p:tags r:id="rId10"/>
            </p:custDataLst>
          </p:nvPr>
        </p:nvSpPr>
        <p:spPr>
          <a:xfrm>
            <a:off x="1069249" y="3982323"/>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借款人的负债情况：评估借款人的负债情况，包括贷款、信用卡等</a:t>
            </a:r>
            <a:endParaRPr lang="zh-CN" altLang="en-US" sz="2400">
              <a:latin typeface="+mn-ea"/>
              <a:ea typeface="+mn-ea"/>
            </a:endParaRPr>
          </a:p>
        </p:txBody>
      </p:sp>
      <p:sp>
        <p:nvSpPr>
          <p:cNvPr id="1049286" name="文本框 8"/>
          <p:cNvSpPr txBox="1"/>
          <p:nvPr>
            <p:custDataLst>
              <p:tags r:id="rId11"/>
            </p:custDataLst>
          </p:nvPr>
        </p:nvSpPr>
        <p:spPr>
          <a:xfrm>
            <a:off x="1069249" y="5256068"/>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借款人的行业和职业：评估借款人所在行业的稳定性和职业的稳定性</a:t>
            </a:r>
            <a:endParaRPr lang="zh-CN" altLang="en-US" sz="2400">
              <a:latin typeface="+mn-ea"/>
              <a:ea typeface="+mn-ea"/>
            </a:endParaRPr>
          </a:p>
        </p:txBody>
      </p:sp>
      <p:sp>
        <p:nvSpPr>
          <p:cNvPr id="1049288" name="文本框 13"/>
          <p:cNvSpPr txBox="1"/>
          <p:nvPr>
            <p:custDataLst>
              <p:tags r:id="rId12"/>
            </p:custDataLst>
          </p:nvPr>
        </p:nvSpPr>
        <p:spPr>
          <a:xfrm>
            <a:off x="1069249" y="1460335"/>
            <a:ext cx="10506261" cy="96632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借款人的信用记录：评估借款人的信用历史和还款记录</a:t>
            </a:r>
            <a:endParaRPr lang="zh-CN" altLang="en-US" sz="2400">
              <a:latin typeface="+mn-ea"/>
              <a:ea typeface="+mn-ea"/>
            </a:endParaRPr>
          </a:p>
        </p:txBody>
      </p:sp>
      <p:sp>
        <p:nvSpPr>
          <p:cNvPr id="1049290" name="文本框 14"/>
          <p:cNvSpPr txBox="1"/>
          <p:nvPr>
            <p:custDataLst>
              <p:tags r:id="rId13"/>
            </p:custDataLst>
          </p:nvPr>
        </p:nvSpPr>
        <p:spPr>
          <a:xfrm>
            <a:off x="1069249" y="2735355"/>
            <a:ext cx="10506261" cy="965526"/>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latin typeface="Arial" pitchFamily="34" charset="0"/>
                <a:ea typeface="微软雅黑" panose="020b0503020204020204" charset="-122"/>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借款人的收入和资产：评估借款人的收入来源和资产状况</a:t>
            </a:r>
            <a:endParaRPr lang="zh-CN" altLang="en-US" sz="2400">
              <a:latin typeface="+mn-ea"/>
              <a:ea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37" name=""/>
        <p:cNvGrpSpPr/>
        <p:nvPr/>
      </p:nvGrpSpPr>
      <p:grpSpPr>
        <a:xfrm>
          <a:off x="0" y="0"/>
          <a:ext cx="0" cy="0"/>
        </a:xfrm>
      </p:grpSpPr>
      <p:sp>
        <p:nvSpPr>
          <p:cNvPr id="1049324" name="标题 1"/>
          <p:cNvSpPr>
            <a:spLocks noGrp="1"/>
          </p:cNvSpPr>
          <p:nvPr>
            <p:ph type="title" idx="2"/>
            <p:custDataLst>
              <p:tags r:id="rId3"/>
            </p:custDataLst>
          </p:nvPr>
        </p:nvSpPr>
        <p:spPr>
          <a:xfrm>
            <a:off x="1336040" y="1631315"/>
            <a:ext cx="5967095" cy="3479165"/>
          </a:xfrm>
        </p:spPr>
        <p:txBody>
          <a:bodyPr/>
          <a:lstStyle/>
          <a:p>
            <a:r>
              <a:rPr lang="zh-CN" altLang="en-US"/>
              <a:t>授信审批的要素</a:t>
            </a:r>
            <a:endParaRPr lang="zh-CN" altLang="en-US"/>
          </a:p>
        </p:txBody>
      </p:sp>
      <p:sp>
        <p:nvSpPr>
          <p:cNvPr id="1049326" name="文本占位符 3"/>
          <p:cNvSpPr>
            <a:spLocks noGrp="1"/>
          </p:cNvSpPr>
          <p:nvPr>
            <p:ph type="body" idx="1"/>
            <p:custDataLst>
              <p:tags r:id="rId4"/>
            </p:custDataLst>
          </p:nvPr>
        </p:nvSpPr>
        <p:spPr>
          <a:xfrm>
            <a:off x="6690995" y="1631315"/>
            <a:ext cx="3646805" cy="3479165"/>
          </a:xfrm>
        </p:spPr>
        <p:txBody>
          <a:bodyPr/>
          <a:lstStyle/>
          <a:p>
            <a:r>
              <a:rPr lang="zh-CN" altLang="en-US"/>
              <a:t>04</a:t>
            </a:r>
            <a:endParaRPr lang="zh-CN" altLang="en-US"/>
          </a:p>
        </p:txBody>
      </p:sp>
    </p:spTree>
    <p:custDataLst>
      <p:tags r:id="rId5"/>
    </p:custDataLst>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45" name=""/>
        <p:cNvGrpSpPr/>
        <p:nvPr/>
      </p:nvGrpSpPr>
      <p:grpSpPr>
        <a:xfrm>
          <a:off x="0" y="0"/>
          <a:ext cx="0" cy="0"/>
        </a:xfrm>
      </p:grpSpPr>
      <p:sp>
        <p:nvSpPr>
          <p:cNvPr id="1049360" name="标题 2"/>
          <p:cNvSpPr>
            <a:spLocks noGrp="1"/>
          </p:cNvSpPr>
          <p:nvPr>
            <p:ph type="title" idx="2"/>
          </p:nvPr>
        </p:nvSpPr>
        <p:spPr/>
        <p:txBody>
          <a:bodyPr>
            <a:normAutofit fontScale="90000"/>
          </a:bodyPr>
          <a:lstStyle/>
          <a:p>
            <a:r>
              <a:rPr lang="zh-CN" altLang="en-US"/>
              <a:t>授信额度</a:t>
            </a:r>
            <a:endParaRPr lang="zh-CN" altLang="en-US"/>
          </a:p>
        </p:txBody>
      </p:sp>
      <p:sp>
        <p:nvSpPr>
          <p:cNvPr id="1049362" name="矩形 3"/>
          <p:cNvSpPr/>
          <p:nvPr>
            <p:custDataLst>
              <p:tags r:id="rId2"/>
            </p:custDataLst>
          </p:nvPr>
        </p:nvSpPr>
        <p:spPr>
          <a:xfrm>
            <a:off x="1595450" y="1452880"/>
            <a:ext cx="9524963" cy="1047243"/>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64" name="矩形 13"/>
          <p:cNvSpPr/>
          <p:nvPr>
            <p:custDataLst>
              <p:tags r:id="rId3"/>
            </p:custDataLst>
          </p:nvPr>
        </p:nvSpPr>
        <p:spPr>
          <a:xfrm>
            <a:off x="1065297" y="1452880"/>
            <a:ext cx="258314" cy="1047243"/>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66" name="文本框 4"/>
          <p:cNvSpPr txBox="1"/>
          <p:nvPr>
            <p:custDataLst>
              <p:tags r:id="rId4"/>
            </p:custDataLst>
          </p:nvPr>
        </p:nvSpPr>
        <p:spPr>
          <a:xfrm>
            <a:off x="1868172" y="1543363"/>
            <a:ext cx="9113714" cy="8663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授信额度的定义：银行或其他金融机构向客户提供的最高贷款额度</a:t>
            </a:r>
            <a:endParaRPr lang="zh-CN" altLang="en-US" sz="2000" spc="150">
              <a:solidFill>
                <a:schemeClr val="tx1">
                  <a:lumMod val="85000"/>
                  <a:lumOff val="15000"/>
                </a:schemeClr>
              </a:solidFill>
              <a:latin typeface="+mn-ea"/>
              <a:sym typeface="+mn-ea"/>
            </a:endParaRPr>
          </a:p>
        </p:txBody>
      </p:sp>
      <p:sp>
        <p:nvSpPr>
          <p:cNvPr id="1049368" name="矩形 39"/>
          <p:cNvSpPr/>
          <p:nvPr>
            <p:custDataLst>
              <p:tags r:id="rId5"/>
            </p:custDataLst>
          </p:nvPr>
        </p:nvSpPr>
        <p:spPr>
          <a:xfrm>
            <a:off x="1595450" y="2696062"/>
            <a:ext cx="9524963" cy="1047243"/>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70" name="矩形 5"/>
          <p:cNvSpPr/>
          <p:nvPr>
            <p:custDataLst>
              <p:tags r:id="rId6"/>
            </p:custDataLst>
          </p:nvPr>
        </p:nvSpPr>
        <p:spPr>
          <a:xfrm>
            <a:off x="1065297" y="2696062"/>
            <a:ext cx="258314" cy="1047243"/>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72" name="文本框 41"/>
          <p:cNvSpPr txBox="1"/>
          <p:nvPr>
            <p:custDataLst>
              <p:tags r:id="rId7"/>
            </p:custDataLst>
          </p:nvPr>
        </p:nvSpPr>
        <p:spPr>
          <a:xfrm>
            <a:off x="1868172" y="2786545"/>
            <a:ext cx="9113714" cy="866330"/>
          </a:xfrm>
          <a:prstGeom prst="rect">
            <a:avLst/>
          </a:prstGeom>
          <a:noFill/>
        </p:spPr>
        <p:txBody>
          <a:bodyPr vert="horz" wrap="square" lIns="91440" tIns="45720" rIns="91440" bIns="45720" rtlCol="0" anchor="ctr" anchorCtr="0">
            <a:normAutofit fontScale="95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授信额度的确定：根据客户的信用状况、还款能力、担保情况等因素综合评估</a:t>
            </a:r>
            <a:endParaRPr lang="zh-CN" altLang="en-US" sz="2000" spc="150">
              <a:solidFill>
                <a:schemeClr val="tx1">
                  <a:lumMod val="85000"/>
                  <a:lumOff val="15000"/>
                </a:schemeClr>
              </a:solidFill>
              <a:latin typeface="+mn-ea"/>
              <a:sym typeface="+mn-ea"/>
            </a:endParaRPr>
          </a:p>
        </p:txBody>
      </p:sp>
      <p:sp>
        <p:nvSpPr>
          <p:cNvPr id="1049374" name="矩形 12"/>
          <p:cNvSpPr/>
          <p:nvPr>
            <p:custDataLst>
              <p:tags r:id="rId8"/>
            </p:custDataLst>
          </p:nvPr>
        </p:nvSpPr>
        <p:spPr>
          <a:xfrm>
            <a:off x="1595450" y="3939244"/>
            <a:ext cx="9524963" cy="1047243"/>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76" name="矩形 17"/>
          <p:cNvSpPr/>
          <p:nvPr>
            <p:custDataLst>
              <p:tags r:id="rId9"/>
            </p:custDataLst>
          </p:nvPr>
        </p:nvSpPr>
        <p:spPr>
          <a:xfrm>
            <a:off x="1065297" y="3939244"/>
            <a:ext cx="258314" cy="1047243"/>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78" name="文本框 19"/>
          <p:cNvSpPr txBox="1"/>
          <p:nvPr>
            <p:custDataLst>
              <p:tags r:id="rId10"/>
            </p:custDataLst>
          </p:nvPr>
        </p:nvSpPr>
        <p:spPr>
          <a:xfrm>
            <a:off x="1868172" y="4029727"/>
            <a:ext cx="9113714" cy="866330"/>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授信额度的使用：客户在授信额度内可以自由选择贷款金额和还款方式</a:t>
            </a:r>
            <a:endParaRPr lang="zh-CN" altLang="en-US" sz="2000" spc="150">
              <a:solidFill>
                <a:schemeClr val="tx1">
                  <a:lumMod val="85000"/>
                  <a:lumOff val="15000"/>
                </a:schemeClr>
              </a:solidFill>
              <a:latin typeface="+mn-ea"/>
              <a:sym typeface="+mn-ea"/>
            </a:endParaRPr>
          </a:p>
        </p:txBody>
      </p:sp>
      <p:sp>
        <p:nvSpPr>
          <p:cNvPr id="1049380" name="矩形 49"/>
          <p:cNvSpPr/>
          <p:nvPr>
            <p:custDataLst>
              <p:tags r:id="rId11"/>
            </p:custDataLst>
          </p:nvPr>
        </p:nvSpPr>
        <p:spPr>
          <a:xfrm>
            <a:off x="1595450" y="5181789"/>
            <a:ext cx="9524963" cy="1047243"/>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82" name="矩形 26"/>
          <p:cNvSpPr/>
          <p:nvPr>
            <p:custDataLst>
              <p:tags r:id="rId12"/>
            </p:custDataLst>
          </p:nvPr>
        </p:nvSpPr>
        <p:spPr>
          <a:xfrm>
            <a:off x="1065297" y="5181789"/>
            <a:ext cx="258314" cy="1047243"/>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MiSans"/>
                <a:ea typeface="+mn-ea"/>
                <a:cs typeface="+mn-cs"/>
              </a:defRPr>
            </a:lvl1pPr>
            <a:lvl2pPr marL="457200" algn="l" defTabSz="914400" rtl="0" eaLnBrk="1" latinLnBrk="0" hangingPunct="1">
              <a:defRPr sz="1800" kern="1200">
                <a:solidFill>
                  <a:srgbClr val="FFFFFF"/>
                </a:solidFill>
                <a:latin typeface="MiSans"/>
                <a:ea typeface="+mn-ea"/>
                <a:cs typeface="+mn-cs"/>
              </a:defRPr>
            </a:lvl2pPr>
            <a:lvl3pPr marL="914400" algn="l" defTabSz="914400" rtl="0" eaLnBrk="1" latinLnBrk="0" hangingPunct="1">
              <a:defRPr sz="1800" kern="1200">
                <a:solidFill>
                  <a:srgbClr val="FFFFFF"/>
                </a:solidFill>
                <a:latin typeface="MiSans"/>
                <a:ea typeface="+mn-ea"/>
                <a:cs typeface="+mn-cs"/>
              </a:defRPr>
            </a:lvl3pPr>
            <a:lvl4pPr marL="1371600" algn="l" defTabSz="914400" rtl="0" eaLnBrk="1" latinLnBrk="0" hangingPunct="1">
              <a:defRPr sz="1800" kern="1200">
                <a:solidFill>
                  <a:srgbClr val="FFFFFF"/>
                </a:solidFill>
                <a:latin typeface="MiSans"/>
                <a:ea typeface="+mn-ea"/>
                <a:cs typeface="+mn-cs"/>
              </a:defRPr>
            </a:lvl4pPr>
            <a:lvl5pPr marL="1828800" algn="l" defTabSz="914400" rtl="0" eaLnBrk="1" latinLnBrk="0" hangingPunct="1">
              <a:defRPr sz="1800" kern="1200">
                <a:solidFill>
                  <a:srgbClr val="FFFFFF"/>
                </a:solidFill>
                <a:latin typeface="MiSans"/>
                <a:ea typeface="+mn-ea"/>
                <a:cs typeface="+mn-cs"/>
              </a:defRPr>
            </a:lvl5pPr>
            <a:lvl6pPr marL="2286000" algn="l" defTabSz="914400" rtl="0" eaLnBrk="1" latinLnBrk="0" hangingPunct="1">
              <a:defRPr sz="1800" kern="1200">
                <a:solidFill>
                  <a:srgbClr val="FFFFFF"/>
                </a:solidFill>
                <a:latin typeface="MiSans"/>
                <a:ea typeface="+mn-ea"/>
                <a:cs typeface="+mn-cs"/>
              </a:defRPr>
            </a:lvl6pPr>
            <a:lvl7pPr marL="2743200" algn="l" defTabSz="914400" rtl="0" eaLnBrk="1" latinLnBrk="0" hangingPunct="1">
              <a:defRPr sz="1800" kern="1200">
                <a:solidFill>
                  <a:srgbClr val="FFFFFF"/>
                </a:solidFill>
                <a:latin typeface="MiSans"/>
                <a:ea typeface="+mn-ea"/>
                <a:cs typeface="+mn-cs"/>
              </a:defRPr>
            </a:lvl7pPr>
            <a:lvl8pPr marL="3200400" algn="l" defTabSz="914400" rtl="0" eaLnBrk="1" latinLnBrk="0" hangingPunct="1">
              <a:defRPr sz="1800" kern="1200">
                <a:solidFill>
                  <a:srgbClr val="FFFFFF"/>
                </a:solidFill>
                <a:latin typeface="MiSans"/>
                <a:ea typeface="+mn-ea"/>
                <a:cs typeface="+mn-cs"/>
              </a:defRPr>
            </a:lvl8pPr>
            <a:lvl9pPr marL="3657600" algn="l" defTabSz="914400" rtl="0" eaLnBrk="1" latinLnBrk="0" hangingPunct="1">
              <a:defRPr sz="1800" kern="1200">
                <a:solidFill>
                  <a:srgbClr val="FFFFFF"/>
                </a:solidFill>
                <a:latin typeface="MiSans"/>
                <a:ea typeface="+mn-ea"/>
                <a:cs typeface="+mn-cs"/>
              </a:defRPr>
            </a:lvl9pPr>
          </a:lstStyle>
          <a:p>
            <a:pPr algn="ctr"/>
            <a:endParaRPr lang="zh-CN" altLang="en-US"/>
          </a:p>
        </p:txBody>
      </p:sp>
      <p:sp>
        <p:nvSpPr>
          <p:cNvPr id="1049384" name="文本框 27"/>
          <p:cNvSpPr txBox="1"/>
          <p:nvPr>
            <p:custDataLst>
              <p:tags r:id="rId13"/>
            </p:custDataLst>
          </p:nvPr>
        </p:nvSpPr>
        <p:spPr>
          <a:xfrm>
            <a:off x="1868172" y="5272272"/>
            <a:ext cx="9113714" cy="866330"/>
          </a:xfrm>
          <a:prstGeom prst="rect">
            <a:avLst/>
          </a:prstGeom>
          <a:noFill/>
        </p:spPr>
        <p:txBody>
          <a:bodyPr vert="horz" wrap="square" lIns="91440" tIns="45720" rIns="91440" bIns="45720" rtlCol="0" anchor="ctr" anchorCtr="0">
            <a:normAutofit fontScale="90000"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授信额度的调整：根据客户的信用状况变化、市场环境变化等因素进行动态调整</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53" name=""/>
        <p:cNvGrpSpPr/>
        <p:nvPr/>
      </p:nvGrpSpPr>
      <p:grpSpPr>
        <a:xfrm>
          <a:off x="0" y="0"/>
          <a:ext cx="0" cy="0"/>
        </a:xfrm>
      </p:grpSpPr>
      <p:sp>
        <p:nvSpPr>
          <p:cNvPr id="1049418" name="标题 2"/>
          <p:cNvSpPr>
            <a:spLocks noGrp="1"/>
          </p:cNvSpPr>
          <p:nvPr>
            <p:ph type="title" idx="2"/>
          </p:nvPr>
        </p:nvSpPr>
        <p:spPr/>
        <p:txBody>
          <a:bodyPr>
            <a:normAutofit fontScale="90000"/>
          </a:bodyPr>
          <a:lstStyle/>
          <a:p>
            <a:r>
              <a:rPr lang="zh-CN" altLang="en-US"/>
              <a:t>授信期限</a:t>
            </a:r>
            <a:endParaRPr lang="zh-CN" altLang="en-US"/>
          </a:p>
        </p:txBody>
      </p:sp>
      <p:sp>
        <p:nvSpPr>
          <p:cNvPr id="1049420" name="椭圆 262"/>
          <p:cNvSpPr/>
          <p:nvPr>
            <p:custDataLst>
              <p:tags r:id="rId2"/>
            </p:custDataLst>
          </p:nvPr>
        </p:nvSpPr>
        <p:spPr>
          <a:xfrm>
            <a:off x="2414057" y="4093381"/>
            <a:ext cx="7357027" cy="1924766"/>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22" name="椭圆 263"/>
          <p:cNvSpPr/>
          <p:nvPr>
            <p:custDataLst>
              <p:tags r:id="rId3"/>
            </p:custDataLst>
          </p:nvPr>
        </p:nvSpPr>
        <p:spPr>
          <a:xfrm>
            <a:off x="3266271" y="4173766"/>
            <a:ext cx="5577986" cy="1652921"/>
          </a:xfrm>
          <a:prstGeom prst="ellipse">
            <a:avLst/>
          </a:prstGeom>
          <a:gradFill flip="none" rotWithShape="1">
            <a:gsLst>
              <a:gs pos="25000">
                <a:schemeClr val="accent1">
                  <a:alpha val="0"/>
                </a:schemeClr>
              </a:gs>
              <a:gs pos="100000">
                <a:schemeClr val="accent1">
                  <a:alpha val="1000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24" name="椭圆 264"/>
          <p:cNvSpPr/>
          <p:nvPr>
            <p:custDataLst>
              <p:tags r:id="rId4"/>
            </p:custDataLst>
          </p:nvPr>
        </p:nvSpPr>
        <p:spPr>
          <a:xfrm>
            <a:off x="4064242" y="4410347"/>
            <a:ext cx="3981146" cy="1179731"/>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26" name="椭圆 265"/>
          <p:cNvSpPr/>
          <p:nvPr>
            <p:custDataLst>
              <p:tags r:id="rId5"/>
            </p:custDataLst>
          </p:nvPr>
        </p:nvSpPr>
        <p:spPr>
          <a:xfrm>
            <a:off x="4738693" y="4610330"/>
            <a:ext cx="2631992" cy="779937"/>
          </a:xfrm>
          <a:prstGeom prst="ellipse">
            <a:avLst/>
          </a:prstGeom>
          <a:gradFill flip="none" rotWithShape="1">
            <a:gsLst>
              <a:gs pos="0">
                <a:schemeClr val="accent1">
                  <a:alpha val="0"/>
                </a:schemeClr>
              </a:gs>
              <a:gs pos="100000">
                <a:schemeClr val="accent1">
                  <a:alpha val="2000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28" name="椭圆 266"/>
          <p:cNvSpPr/>
          <p:nvPr>
            <p:custDataLst>
              <p:tags r:id="rId6"/>
            </p:custDataLst>
          </p:nvPr>
        </p:nvSpPr>
        <p:spPr>
          <a:xfrm>
            <a:off x="5430137" y="4814887"/>
            <a:ext cx="1513935" cy="448624"/>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809" name="直接连接符 267"/>
          <p:cNvCxnSpPr/>
          <p:nvPr>
            <p:custDataLst>
              <p:tags r:id="rId7"/>
            </p:custDataLst>
          </p:nvPr>
        </p:nvCxnSpPr>
        <p:spPr>
          <a:xfrm flipH="1">
            <a:off x="2869573" y="4740384"/>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30" name="椭圆 268"/>
          <p:cNvSpPr/>
          <p:nvPr>
            <p:custDataLst>
              <p:tags r:id="rId8"/>
            </p:custDataLst>
          </p:nvPr>
        </p:nvSpPr>
        <p:spPr>
          <a:xfrm flipV="1">
            <a:off x="2778078" y="4554126"/>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32" name="椭圆 269"/>
          <p:cNvSpPr/>
          <p:nvPr>
            <p:custDataLst>
              <p:tags r:id="rId9"/>
            </p:custDataLst>
          </p:nvPr>
        </p:nvSpPr>
        <p:spPr>
          <a:xfrm flipV="1">
            <a:off x="2819904" y="4596606"/>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34" name="椭圆 270"/>
          <p:cNvSpPr/>
          <p:nvPr>
            <p:custDataLst>
              <p:tags r:id="rId10"/>
            </p:custDataLst>
          </p:nvPr>
        </p:nvSpPr>
        <p:spPr>
          <a:xfrm flipV="1">
            <a:off x="7786797" y="3739817"/>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811" name="直接连接符 271"/>
          <p:cNvCxnSpPr/>
          <p:nvPr>
            <p:custDataLst>
              <p:tags r:id="rId11"/>
            </p:custDataLst>
          </p:nvPr>
        </p:nvCxnSpPr>
        <p:spPr>
          <a:xfrm flipH="1">
            <a:off x="7839734" y="3854839"/>
            <a:ext cx="0" cy="192476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36" name="椭圆 272"/>
          <p:cNvSpPr/>
          <p:nvPr>
            <p:custDataLst>
              <p:tags r:id="rId12"/>
            </p:custDataLst>
          </p:nvPr>
        </p:nvSpPr>
        <p:spPr>
          <a:xfrm flipV="1">
            <a:off x="4009998" y="3614337"/>
            <a:ext cx="387620" cy="38760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813" name="直接连接符 273"/>
          <p:cNvCxnSpPr/>
          <p:nvPr>
            <p:custDataLst>
              <p:tags r:id="rId13"/>
            </p:custDataLst>
          </p:nvPr>
        </p:nvCxnSpPr>
        <p:spPr>
          <a:xfrm flipH="1">
            <a:off x="4202792" y="4033909"/>
            <a:ext cx="0" cy="10170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3145815" name="直接连接符 274"/>
          <p:cNvCxnSpPr/>
          <p:nvPr>
            <p:custDataLst>
              <p:tags r:id="rId14"/>
            </p:custDataLst>
          </p:nvPr>
        </p:nvCxnSpPr>
        <p:spPr>
          <a:xfrm flipH="1">
            <a:off x="7130644" y="3721518"/>
            <a:ext cx="0" cy="84744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38" name="椭圆 275"/>
          <p:cNvSpPr/>
          <p:nvPr>
            <p:custDataLst>
              <p:tags r:id="rId15"/>
            </p:custDataLst>
          </p:nvPr>
        </p:nvSpPr>
        <p:spPr>
          <a:xfrm flipV="1">
            <a:off x="7039149" y="3535259"/>
            <a:ext cx="174872" cy="1748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40" name="椭圆 276"/>
          <p:cNvSpPr/>
          <p:nvPr>
            <p:custDataLst>
              <p:tags r:id="rId16"/>
            </p:custDataLst>
          </p:nvPr>
        </p:nvSpPr>
        <p:spPr>
          <a:xfrm flipV="1">
            <a:off x="7080975" y="3577739"/>
            <a:ext cx="90607" cy="90603"/>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sp>
        <p:nvSpPr>
          <p:cNvPr id="1049442" name="椭圆 277"/>
          <p:cNvSpPr/>
          <p:nvPr>
            <p:custDataLst>
              <p:tags r:id="rId17"/>
            </p:custDataLst>
          </p:nvPr>
        </p:nvSpPr>
        <p:spPr>
          <a:xfrm flipV="1">
            <a:off x="3758386" y="4395969"/>
            <a:ext cx="105271" cy="105268"/>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817" name="直接连接符 278"/>
          <p:cNvCxnSpPr/>
          <p:nvPr>
            <p:custDataLst>
              <p:tags r:id="rId18"/>
            </p:custDataLst>
          </p:nvPr>
        </p:nvCxnSpPr>
        <p:spPr>
          <a:xfrm flipH="1">
            <a:off x="3811322" y="4510992"/>
            <a:ext cx="0" cy="1112942"/>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44" name="椭圆 279"/>
          <p:cNvSpPr/>
          <p:nvPr>
            <p:custDataLst>
              <p:tags r:id="rId19"/>
            </p:custDataLst>
          </p:nvPr>
        </p:nvSpPr>
        <p:spPr>
          <a:xfrm flipV="1">
            <a:off x="8529217" y="4631897"/>
            <a:ext cx="264035" cy="26402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819" name="直接连接符 280"/>
          <p:cNvCxnSpPr/>
          <p:nvPr>
            <p:custDataLst>
              <p:tags r:id="rId20"/>
            </p:custDataLst>
          </p:nvPr>
        </p:nvCxnSpPr>
        <p:spPr>
          <a:xfrm flipH="1">
            <a:off x="8659924" y="4924682"/>
            <a:ext cx="0" cy="41289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46" name="椭圆 281"/>
          <p:cNvSpPr/>
          <p:nvPr>
            <p:custDataLst>
              <p:tags r:id="rId21"/>
            </p:custDataLst>
          </p:nvPr>
        </p:nvSpPr>
        <p:spPr>
          <a:xfrm flipV="1">
            <a:off x="4949133" y="4943635"/>
            <a:ext cx="327055" cy="32704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panose="020b0503020204020204" charset="-122"/>
              <a:cs typeface="+mn-cs"/>
            </a:endParaRPr>
          </a:p>
        </p:txBody>
      </p:sp>
      <p:cxnSp>
        <p:nvCxnSpPr>
          <p:cNvPr id="3145821" name="直接连接符 282"/>
          <p:cNvCxnSpPr/>
          <p:nvPr>
            <p:custDataLst>
              <p:tags r:id="rId22"/>
            </p:custDataLst>
          </p:nvPr>
        </p:nvCxnSpPr>
        <p:spPr>
          <a:xfrm flipH="1">
            <a:off x="5109903" y="5322687"/>
            <a:ext cx="0" cy="7224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1049448" name="图形 15"/>
          <p:cNvSpPr/>
          <p:nvPr>
            <p:custDataLst>
              <p:tags r:id="rId23"/>
            </p:custDataLst>
          </p:nvPr>
        </p:nvSpPr>
        <p:spPr>
          <a:xfrm>
            <a:off x="5016447" y="5013563"/>
            <a:ext cx="187011" cy="182223"/>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50" name="图形 19"/>
          <p:cNvSpPr/>
          <p:nvPr>
            <p:custDataLst>
              <p:tags r:id="rId24"/>
            </p:custDataLst>
          </p:nvPr>
        </p:nvSpPr>
        <p:spPr>
          <a:xfrm>
            <a:off x="8597185" y="4705746"/>
            <a:ext cx="128075" cy="115333"/>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52" name="图形 27"/>
          <p:cNvSpPr/>
          <p:nvPr>
            <p:custDataLst>
              <p:tags r:id="rId25"/>
            </p:custDataLst>
          </p:nvPr>
        </p:nvSpPr>
        <p:spPr>
          <a:xfrm>
            <a:off x="4113257" y="3738510"/>
            <a:ext cx="181118" cy="139299"/>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54" name="任意多边形: 形状 286"/>
          <p:cNvSpPr/>
          <p:nvPr>
            <p:custDataLst>
              <p:tags r:id="rId26"/>
            </p:custDataLst>
          </p:nvPr>
        </p:nvSpPr>
        <p:spPr>
          <a:xfrm>
            <a:off x="5420988" y="3687534"/>
            <a:ext cx="1343129" cy="1343135"/>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0">
                <a:schemeClr val="accent1">
                  <a:lumMod val="20000"/>
                  <a:lumOff val="80000"/>
                </a:schemeClr>
              </a:gs>
              <a:gs pos="40000">
                <a:schemeClr val="accent1">
                  <a:lumMod val="60000"/>
                  <a:lumOff val="40000"/>
                </a:schemeClr>
              </a:gs>
              <a:gs pos="64000">
                <a:schemeClr val="accent1"/>
              </a:gs>
              <a:gs pos="92000">
                <a:schemeClr val="accent1">
                  <a:lumMod val="75000"/>
                </a:schemeClr>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049456" name="正文"/>
          <p:cNvSpPr txBox="1"/>
          <p:nvPr>
            <p:custDataLst>
              <p:tags r:id="rId27"/>
            </p:custDataLst>
          </p:nvPr>
        </p:nvSpPr>
        <p:spPr>
          <a:xfrm>
            <a:off x="608330" y="3760076"/>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授信期限的定义：银行对借款人提供的贷款期限</a:t>
            </a:r>
            <a:endParaRPr lang="zh-CN" altLang="en-US" sz="1200" spc="150">
              <a:solidFill>
                <a:schemeClr val="tx1">
                  <a:lumMod val="65000"/>
                  <a:lumOff val="35000"/>
                </a:schemeClr>
              </a:solidFill>
              <a:latin typeface="+mn-ea"/>
              <a:sym typeface="+mn-ea"/>
            </a:endParaRPr>
          </a:p>
        </p:txBody>
      </p:sp>
      <p:sp>
        <p:nvSpPr>
          <p:cNvPr id="1049458" name="正文"/>
          <p:cNvSpPr txBox="1"/>
          <p:nvPr>
            <p:custDataLst>
              <p:tags r:id="rId28"/>
            </p:custDataLst>
          </p:nvPr>
        </p:nvSpPr>
        <p:spPr>
          <a:xfrm>
            <a:off x="9419336" y="3760076"/>
            <a:ext cx="2158056" cy="808861"/>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授信期限的调整：根据借款人的信用状况和贷款使用情况等因素进行调整</a:t>
            </a:r>
            <a:endParaRPr lang="zh-CN" altLang="en-US" sz="1200" spc="150">
              <a:solidFill>
                <a:schemeClr val="tx1">
                  <a:lumMod val="65000"/>
                  <a:lumOff val="35000"/>
                </a:schemeClr>
              </a:solidFill>
              <a:latin typeface="+mn-ea"/>
              <a:sym typeface="+mn-ea"/>
            </a:endParaRPr>
          </a:p>
        </p:txBody>
      </p:sp>
      <p:sp>
        <p:nvSpPr>
          <p:cNvPr id="1049460" name="正文"/>
          <p:cNvSpPr txBox="1"/>
          <p:nvPr>
            <p:custDataLst>
              <p:tags r:id="rId29"/>
            </p:custDataLst>
          </p:nvPr>
        </p:nvSpPr>
        <p:spPr>
          <a:xfrm>
            <a:off x="7063330" y="1636730"/>
            <a:ext cx="2158056" cy="808861"/>
          </a:xfrm>
          <a:prstGeom prst="rect">
            <a:avLst/>
          </a:prstGeom>
          <a:noFill/>
        </p:spPr>
        <p:txBody>
          <a:bodyPr wrap="square" lIns="0" tIns="0" rIns="0" bIns="0" rtlCol="0" anchor="t" anchorCtr="0">
            <a:normAutofit fontScale="91667"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授信期限的确定：根据借款人的还款能力和贷款用途等因素确定</a:t>
            </a:r>
            <a:endParaRPr lang="zh-CN" altLang="en-US" sz="1200" spc="150">
              <a:solidFill>
                <a:schemeClr val="tx1">
                  <a:lumMod val="65000"/>
                  <a:lumOff val="35000"/>
                </a:schemeClr>
              </a:solidFill>
              <a:latin typeface="+mn-ea"/>
              <a:sym typeface="+mn-ea"/>
            </a:endParaRPr>
          </a:p>
        </p:txBody>
      </p:sp>
      <p:sp>
        <p:nvSpPr>
          <p:cNvPr id="1049462" name="正文"/>
          <p:cNvSpPr txBox="1"/>
          <p:nvPr>
            <p:custDataLst>
              <p:tags r:id="rId30"/>
            </p:custDataLst>
          </p:nvPr>
        </p:nvSpPr>
        <p:spPr>
          <a:xfrm>
            <a:off x="2964336" y="1636730"/>
            <a:ext cx="2158056" cy="808861"/>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授信期限的类型：短期、中期、长期</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61" name=""/>
        <p:cNvGrpSpPr/>
        <p:nvPr/>
      </p:nvGrpSpPr>
      <p:grpSpPr>
        <a:xfrm>
          <a:off x="0" y="0"/>
          <a:ext cx="0" cy="0"/>
        </a:xfrm>
      </p:grpSpPr>
      <p:sp>
        <p:nvSpPr>
          <p:cNvPr id="1049496" name="标题 2"/>
          <p:cNvSpPr>
            <a:spLocks noGrp="1"/>
          </p:cNvSpPr>
          <p:nvPr>
            <p:ph type="title" idx="2"/>
          </p:nvPr>
        </p:nvSpPr>
        <p:spPr/>
        <p:txBody>
          <a:bodyPr>
            <a:normAutofit fontScale="90000"/>
          </a:bodyPr>
          <a:lstStyle/>
          <a:p>
            <a:r>
              <a:rPr lang="zh-CN" altLang="en-US"/>
              <a:t>授信利率</a:t>
            </a:r>
            <a:endParaRPr lang="zh-CN" altLang="en-US"/>
          </a:p>
        </p:txBody>
      </p:sp>
      <p:sp>
        <p:nvSpPr>
          <p:cNvPr id="1049498" name="矩形 31"/>
          <p:cNvSpPr/>
          <p:nvPr>
            <p:custDataLst>
              <p:tags r:id="rId2"/>
            </p:custDataLst>
          </p:nvPr>
        </p:nvSpPr>
        <p:spPr>
          <a:xfrm>
            <a:off x="2664804" y="1452880"/>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利率类型：固定利率、浮动利率、混合利率等</a:t>
            </a:r>
            <a:endParaRPr lang="zh-CN" altLang="en-US" sz="1200" spc="150">
              <a:solidFill>
                <a:schemeClr val="tx1">
                  <a:lumMod val="65000"/>
                  <a:lumOff val="35000"/>
                </a:schemeClr>
              </a:solidFill>
              <a:latin typeface="+mn-ea"/>
              <a:sym typeface="+mn-ea"/>
            </a:endParaRPr>
          </a:p>
        </p:txBody>
      </p:sp>
      <p:sp>
        <p:nvSpPr>
          <p:cNvPr id="1049500" name="矩形 4"/>
          <p:cNvSpPr/>
          <p:nvPr>
            <p:custDataLst>
              <p:tags r:id="rId3"/>
            </p:custDataLst>
          </p:nvPr>
        </p:nvSpPr>
        <p:spPr>
          <a:xfrm>
            <a:off x="2664804" y="2692567"/>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利率水平：根据市场利率、客户信用等级、贷款期限等因素确定</a:t>
            </a:r>
            <a:endParaRPr lang="zh-CN" altLang="en-US" sz="1200" spc="150">
              <a:solidFill>
                <a:schemeClr val="tx1">
                  <a:lumMod val="65000"/>
                  <a:lumOff val="35000"/>
                </a:schemeClr>
              </a:solidFill>
              <a:latin typeface="+mn-ea"/>
              <a:sym typeface="+mn-ea"/>
            </a:endParaRPr>
          </a:p>
        </p:txBody>
      </p:sp>
      <p:sp>
        <p:nvSpPr>
          <p:cNvPr id="1049502" name="矩形 5"/>
          <p:cNvSpPr/>
          <p:nvPr>
            <p:custDataLst>
              <p:tags r:id="rId4"/>
            </p:custDataLst>
          </p:nvPr>
        </p:nvSpPr>
        <p:spPr>
          <a:xfrm>
            <a:off x="2664804" y="3932254"/>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利率调整：根据市场变化、客户信用状况等进行调整</a:t>
            </a:r>
            <a:endParaRPr lang="zh-CN" altLang="en-US" sz="1200" spc="150">
              <a:solidFill>
                <a:schemeClr val="tx1">
                  <a:lumMod val="65000"/>
                  <a:lumOff val="35000"/>
                </a:schemeClr>
              </a:solidFill>
              <a:latin typeface="+mn-ea"/>
              <a:sym typeface="+mn-ea"/>
            </a:endParaRPr>
          </a:p>
        </p:txBody>
      </p:sp>
      <p:sp>
        <p:nvSpPr>
          <p:cNvPr id="1049504" name="矩形 7"/>
          <p:cNvSpPr/>
          <p:nvPr>
            <p:custDataLst>
              <p:tags r:id="rId5"/>
            </p:custDataLst>
          </p:nvPr>
        </p:nvSpPr>
        <p:spPr>
          <a:xfrm>
            <a:off x="2664804" y="5171941"/>
            <a:ext cx="6857049" cy="1057410"/>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利率风险：利率变动对银行收益的影响，需要做好风险控制</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https://d.book118.com/267063002066006025</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10"/>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1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FILL_FORE_SCHEMECOLOR_INDEX_1" val="7"/>
  <p:tag name="KSO_WM_UNIT_FILL_FORE_SCHEMECOLOR_INDEX_1_BRIGHTNESS" val="0"/>
  <p:tag name="KSO_WM_UNIT_FILL_FORE_SCHEMECOLOR_INDEX_1_POS" val="0"/>
  <p:tag name="KSO_WM_UNIT_FILL_FORE_SCHEMECOLOR_INDEX_1_TRANS" val="1"/>
  <p:tag name="KSO_WM_UNIT_FILL_FORE_SCHEMECOLOR_INDEX_2" val="7"/>
  <p:tag name="KSO_WM_UNIT_FILL_FORE_SCHEMECOLOR_INDEX_2_BRIGHTNESS" val="0"/>
  <p:tag name="KSO_WM_UNIT_FILL_FORE_SCHEMECOLOR_INDEX_2_POS" val="0.5"/>
  <p:tag name="KSO_WM_UNIT_FILL_FORE_SCHEMECOLOR_INDEX_2_TRANS" val="0"/>
  <p:tag name="KSO_WM_UNIT_FILL_FORE_SCHEMECOLOR_INDEX_3" val="7"/>
  <p:tag name="KSO_WM_UNIT_FILL_FORE_SCHEMECOLOR_INDEX_3_BRIGHTNESS" val="0"/>
  <p:tag name="KSO_WM_UNIT_FILL_FORE_SCHEMECOLOR_INDEX_3_POS" val="1"/>
  <p:tag name="KSO_WM_UNIT_FILL_FORE_SCHEMECOLOR_INDEX_3_TRANS" val="1"/>
  <p:tag name="KSO_WM_UNIT_FILL_GRADIENT_ANGLE" val="180"/>
  <p:tag name="KSO_WM_UNIT_FILL_GRADIENT_DIRECTION" val="4"/>
  <p:tag name="KSO_WM_UNIT_FILL_GRADIENT_TYPE" val="0"/>
  <p:tag name="KSO_WM_UNIT_FILL_TYPE" val="3"/>
  <p:tag name="KSO_WM_UNIT_HIGHLIGHT" val="0"/>
  <p:tag name="KSO_WM_UNIT_ID" val="_3*i*2"/>
  <p:tag name="KSO_WM_UNIT_INDEX" val="2"/>
  <p:tag name="KSO_WM_UNIT_LAYERLEVEL" val="1"/>
  <p:tag name="KSO_WM_UNIT_TEXT_FILL_FORE_SCHEMECOLOR_INDEX" val="2"/>
  <p:tag name="KSO_WM_UNIT_TEXT_FILL_FORE_SCHEMECOLOR_INDEX_BRIGHTNESS" val="0"/>
  <p:tag name="KSO_WM_UNIT_TEXT_FILL_TYPE" val="1"/>
  <p:tag name="KSO_WM_UNIT_TYPE" val="i"/>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1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2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
  <p:tag name="KSO_WM_UNIT_LAYERLEVEL" val="1"/>
</p:tagLst>
</file>

<file path=ppt/tags/tag2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5.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2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3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1"/>
  <p:tag name="KSO_WM_UNIT_INDEX" val="1"/>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h_f"/>
  <p:tag name="KSO_WM_UNIT_VALUE" val="60"/>
</p:tagLst>
</file>

<file path=ppt/tags/tag4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4"/>
  <p:tag name="KSO_WM_UNIT_TEXT_FILL_FORE_SCHEMECOLOR_INDEX_BRIGHTNESS" val="0"/>
  <p:tag name="KSO_WM_UNIT_TEXT_FILL_TYPE" val="1"/>
  <p:tag name="KSO_WM_UNIT_TYPE" val="h_a"/>
  <p:tag name="KSO_WM_UNIT_VALUE" val="10"/>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48.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49.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5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 第二级 第三级 第四级 第五级"/>
  <p:tag name="KSO_WM_UNIT_SUBTYPE" val="a"/>
  <p:tag name="KSO_WM_UNIT_TEXT_FILL_FORE_SCHEMECOLOR_INDEX" val="14"/>
  <p:tag name="KSO_WM_UNIT_TEXT_FILL_FORE_SCHEMECOLOR_INDEX_BRIGHTNESS" val="0"/>
  <p:tag name="KSO_WM_UNIT_TEXT_FILL_TYPE" val="1"/>
  <p:tag name="KSO_WM_UNIT_TYPE" val="f"/>
  <p:tag name="KSO_WM_UNIT_VALUE" val="60"/>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64.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选择预设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0.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
  <p:tag name="KSO_WM_UNIT_TYPE" val="a"/>
  <p:tag name="KSO_WM_UNIT_VALUE" val="10"/>
</p:tagLst>
</file>

<file path=ppt/tags/tag71.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LACING_PICTURE_USER_VIEWPORT" val="{&quot;height&quot;:673,&quot;width&quot;:2652}"/>
  <p:tag name="KSO_WM_UNIT_PRESET_TEXT" val="汇报人：稻小壳"/>
  <p:tag name="KSO_WM_UNIT_SUBTYPE" val="b"/>
  <p:tag name="KSO_WM_UNIT_TYPE" val="f"/>
  <p:tag name="KSO_WM_UNIT_VALUE" val="60"/>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0"/>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
  <p:tag name="KSO_WM_UNIT_LAYERLEVEL" val="1"/>
</p:tagLst>
</file>

<file path=ppt/tags/tag7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LINE_FILL_TYPE" val="5"/>
  <p:tag name="KSO_WM_UNIT_LINE_FORE_SCHEMECOLOR_INDEX_1" val="14"/>
  <p:tag name="KSO_WM_UNIT_LINE_FORE_SCHEMECOLOR_INDEX_1_BRIGHTNESS" val="0"/>
  <p:tag name="KSO_WM_UNIT_LINE_FORE_SCHEMECOLOR_INDEX_1_POS" val="0.00917"/>
  <p:tag name="KSO_WM_UNIT_LINE_FORE_SCHEMECOLOR_INDEX_1_TRANS" val="1"/>
  <p:tag name="KSO_WM_UNIT_LINE_FORE_SCHEMECOLOR_INDEX_2" val="5"/>
  <p:tag name="KSO_WM_UNIT_LINE_FORE_SCHEMECOLOR_INDEX_2_BRIGHTNESS" val="0.95"/>
  <p:tag name="KSO_WM_UNIT_LINE_FORE_SCHEMECOLOR_INDEX_2_POS" val="0.5"/>
  <p:tag name="KSO_WM_UNIT_LINE_FORE_SCHEMECOLOR_INDEX_2_TRANS" val="0"/>
  <p:tag name="KSO_WM_UNIT_LINE_FORE_SCHEMECOLOR_INDEX_3" val="14"/>
  <p:tag name="KSO_WM_UNIT_LINE_FORE_SCHEMECOLOR_INDEX_3_BRIGHTNESS" val="0"/>
  <p:tag name="KSO_WM_UNIT_LINE_FORE_SCHEMECOLOR_INDEX_3_POS" val="1"/>
  <p:tag name="KSO_WM_UNIT_LINE_FORE_SCHEMECOLOR_INDEX_3_TRANS" val="1"/>
  <p:tag name="KSO_WM_UNIT_LINE_GRADIENT_ANGLE" val="0"/>
  <p:tag name="KSO_WM_UNIT_LINE_GRADIENT_DIRECTION" val="3"/>
  <p:tag name="KSO_WM_UNIT_LINE_GRADIENT_TYPE" val="0"/>
  <p:tag name="KSO_WM_UNIT_TYPE" val="i"/>
</p:tagLst>
</file>

<file path=ppt/tags/tag7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
  <p:tag name="KSO_WM_UNIT_LAYERLEVEL" val="1"/>
</p:tagLst>
</file>

<file path=ppt/tags/tag81.xml><?xml version="1.0" encoding="utf-8"?>
<p:tagLst xmlns:p="http://schemas.openxmlformats.org/presentationml/2006/main">
  <p:tag name="KSO_WM_BEAUTIFY_FLAG" val="#wm#"/>
  <p:tag name="KSO_WM_TAG_VERSION" val="1.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 第二级 第三级 第四级 第五级"/>
  <p:tag name="KSO_WM_UNIT_SUBTYPE" val="a"/>
  <p:tag name="KSO_WM_UNIT_TYPE" val="f"/>
</p:tagLst>
</file>

<file path=ppt/tags/tag8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Lst>
</file>

<file path=ppt/tags/tag83.xml><?xml version="1.0" encoding="utf-8"?>
<p:tagLst xmlns:p="http://schemas.openxmlformats.org/presentationml/2006/main">
  <p:tag name="KSO_WM_BEAUTIFY_FLAG" val="#wm#"/>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4.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5.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b*1"/>
  <p:tag name="KSO_WM_UNIT_INDEX" val="1"/>
  <p:tag name="KSO_WM_UNIT_ISCONTENTSTITLE" val="0"/>
  <p:tag name="KSO_WM_UNIT_ISNUMDGMTITLE" val="0"/>
  <p:tag name="KSO_WM_UNIT_LAYERLEVEL" val="1"/>
  <p:tag name="KSO_WM_UNIT_NOCLEAR" val="0"/>
  <p:tag name="KSO_WM_UNIT_PRESET_TEXT" val="添加文档副标题"/>
  <p:tag name="KSO_WM_UNIT_TEXT_FILL_FORE_SCHEMECOLOR_INDEX_1" val="6"/>
  <p:tag name="KSO_WM_UNIT_TEXT_FILL_FORE_SCHEMECOLOR_INDEX_1_BRIGHTNESS" val="0.6"/>
  <p:tag name="KSO_WM_UNIT_TEXT_FILL_FORE_SCHEMECOLOR_INDEX_1_POS" val="0"/>
  <p:tag name="KSO_WM_UNIT_TEXT_FILL_FORE_SCHEMECOLOR_INDEX_1_TRANS" val="0"/>
  <p:tag name="KSO_WM_UNIT_TEXT_FILL_FORE_SCHEMECOLOR_INDEX_2" val="5"/>
  <p:tag name="KSO_WM_UNIT_TEXT_FILL_FORE_SCHEMECOLOR_INDEX_2_BRIGHTNESS" val="0.6"/>
  <p:tag name="KSO_WM_UNIT_TEXT_FILL_FORE_SCHEMECOLOR_INDEX_2_POS" val="1"/>
  <p:tag name="KSO_WM_UNIT_TEXT_FILL_FORE_SCHEMECOLOR_INDEX_2_TRANS" val="0"/>
  <p:tag name="KSO_WM_UNIT_TEXT_FILL_GRADIENT_ANGLE" val="0"/>
  <p:tag name="KSO_WM_UNIT_TEXT_FILL_GRADIENT_DIRECTION" val="3"/>
  <p:tag name="KSO_WM_UNIT_TEXT_FILL_GRADIENT_TYPE" val="0"/>
  <p:tag name="KSO_WM_UNIT_TEXT_FILL_TYPE" val="3"/>
  <p:tag name="KSO_WM_UNIT_TEXT_SHADOW_SCHEMECOLOR_INDEX" val="14"/>
  <p:tag name="KSO_WM_UNIT_TEXT_SHADOW_SCHEMECOLOR_INDEX_BRIGHTNESS" val="0"/>
  <p:tag name="KSO_WM_UNIT_TYPE" val="b"/>
  <p:tag name="KSO_WM_UNIT_VALUE" val="17"/>
</p:tagLst>
</file>

<file path=ppt/tags/tag8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1*f*1"/>
  <p:tag name="KSO_WM_UNIT_INDEX" val="1"/>
  <p:tag name="KSO_WM_UNIT_LAYERLEVEL" val="1"/>
  <p:tag name="KSO_WM_UNIT_NOCLEAR" val="0"/>
  <p:tag name="KSO_WM_UNIT_PLACING_PICTURE_USER_VIEWPORT" val="{&quot;height&quot;:673,&quot;width&quot;:2652}"/>
  <p:tag name="KSO_WM_UNIT_PRESET_TEXT" val="汇报人：WPS"/>
  <p:tag name="KSO_WM_UNIT_SUBTYPE" val="b"/>
  <p:tag name="KSO_WM_UNIT_TYPE" val="f"/>
  <p:tag name="KSO_WM_UNIT_VALUE" val="60"/>
</p:tagLst>
</file>

<file path=ppt/tags/tag87.xml><?xml version="1.0" encoding="utf-8"?>
<p:tagLst xmlns:p="http://schemas.openxmlformats.org/presentationml/2006/main">
  <p:tag name="KSO_WM_BEAUTIFY_FLAG" val="#wm#"/>
  <p:tag name="KSO_WM_SLIDE_CONTENT_AREA" val="{&quot;left&quot;:&quot;47.6&quot;,&quot;top&quot;:&quot;90.3&quot;,&quot;width&quot;:&quot;684.4&quot;,&quot;height&quot;:&quot;359.65&quot;}"/>
  <p:tag name="KSO_WM_SLIDE_ID" val="custom20230231_1"/>
  <p:tag name="KSO_WM_SLIDE_INDEX" val="1"/>
  <p:tag name="KSO_WM_SLIDE_ITEM_CNT" val="0"/>
  <p:tag name="KSO_WM_SLIDE_LAYOUT" val="a_b_f"/>
  <p:tag name="KSO_WM_SLIDE_LAYOUT_CNT" val="1_1_1"/>
  <p:tag name="KSO_WM_SLIDE_SUBTYPE" val="pureTxt"/>
  <p:tag name="KSO_WM_SLIDE_TYPE" val="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 name="KSO_WM_TEMPLATE_THUMBS_INDEX" val="1、9"/>
</p:tagLst>
</file>

<file path=ppt/tags/tag88.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_1" val="6"/>
  <p:tag name="KSO_WM_UNIT_TEXT_FORE_SCHEMECOLOR_INDEX_1_BRIGHTNESS" val="0.6"/>
  <p:tag name="KSO_WM_UNIT_TEXT_FORE_SCHEMECOLOR_INDEX_1_POS" val="0"/>
  <p:tag name="KSO_WM_UNIT_TEXT_FORE_SCHEMECOLOR_INDEX_1_TRANS" val="0"/>
  <p:tag name="KSO_WM_UNIT_TEXT_FORE_SCHEMECOLOR_INDEX_2" val="6"/>
  <p:tag name="KSO_WM_UNIT_TEXT_FORE_SCHEMECOLOR_INDEX_2_BRIGHTNESS" val="0.6"/>
  <p:tag name="KSO_WM_UNIT_TEXT_FORE_SCHEMECOLOR_INDEX_2_POS" val="0.8"/>
  <p:tag name="KSO_WM_UNIT_TEXT_FORE_SCHEMECOLOR_INDEX_2_TRANS" val="1"/>
  <p:tag name="KSO_WM_UNIT_TEXT_LINE_FILL_TYPE" val="5"/>
  <p:tag name="KSO_WM_UNIT_TEXT_LINE_GRADIENT_ANGLE" val="90"/>
  <p:tag name="KSO_WM_UNIT_TEXT_LINE_GRADIENT_DIRECTION" val="1"/>
  <p:tag name="KSO_WM_UNIT_TEXT_LINE_GRADIENT_TYPE" val="0"/>
  <p:tag name="KSO_WM_UNIT_TYPE" val="b"/>
  <p:tag name="KSO_WM_UNIT_VALUE" val="17"/>
</p:tagLst>
</file>

<file path=ppt/tags/tag89.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9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1"/>
  <p:tag name="KSO_WM_UNIT_INDEX" val="1_2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1"/>
  <p:tag name="KSO_WM_UNIT_INDEX" val="1_3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1"/>
  <p:tag name="KSO_WM_UNIT_INDEX" val="1_4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9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1_1"/>
  <p:tag name="KSO_WM_UNIT_INDEX" val="1_1_1"/>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1_1"/>
  <p:tag name="KSO_WM_UNIT_INDEX" val="1_1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2"/>
</p:tagLst>
</file>

<file path=ppt/tags/tag9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2_2"/>
  <p:tag name="KSO_WM_UNIT_INDEX" val="1_2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2_1"/>
  <p:tag name="KSO_WM_UNIT_INDEX" val="1_2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20"/>
</p:tagLst>
</file>

<file path=ppt/tags/tag97.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3_2"/>
  <p:tag name="KSO_WM_UNIT_INDEX" val="1_3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98.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3_1"/>
  <p:tag name="KSO_WM_UNIT_INDEX" val="1_3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8"/>
</p:tagLst>
</file>

<file path=ppt/tags/tag99.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1"/>
  <p:tag name="KSO_WM_UNIT_INDEX" val="1_5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0.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1"/>
  <p:tag name="KSO_WM_UNIT_INDEX" val="1_6_1"/>
  <p:tag name="KSO_WM_UNIT_LAYERLEVEL" val="1_1_1"/>
  <p:tag name="KSO_WM_UNIT_LINE_FILL_TYPE" val="5"/>
  <p:tag name="KSO_WM_UNIT_LINE_FORE_SCHEMECOLOR_INDEX_1" val="5"/>
  <p:tag name="KSO_WM_UNIT_LINE_FORE_SCHEMECOLOR_INDEX_1_BRIGHTNESS" val="0"/>
  <p:tag name="KSO_WM_UNIT_LINE_FORE_SCHEMECOLOR_INDEX_1_POS" val="0"/>
  <p:tag name="KSO_WM_UNIT_LINE_FORE_SCHEMECOLOR_INDEX_1_TRANS" val="1"/>
  <p:tag name="KSO_WM_UNIT_LINE_FORE_SCHEMECOLOR_INDEX_2" val="6"/>
  <p:tag name="KSO_WM_UNIT_LINE_FORE_SCHEMECOLOR_INDEX_2_BRIGHTNESS" val="0"/>
  <p:tag name="KSO_WM_UNIT_LINE_FORE_SCHEMECOLOR_INDEX_2_POS" val="1"/>
  <p:tag name="KSO_WM_UNIT_LINE_FORE_SCHEMECOLOR_INDEX_2_TRANS" val="0"/>
  <p:tag name="KSO_WM_UNIT_LINE_GRADIENT_ANGLE" val="0"/>
  <p:tag name="KSO_WM_UNIT_LINE_GRADIENT_DIRECTION" val="3"/>
  <p:tag name="KSO_WM_UNIT_LINE_GRADIENT_TYPE" val="0"/>
  <p:tag name="KSO_WM_UNIT_TYPE" val="l_h_i"/>
</p:tagLst>
</file>

<file path=ppt/tags/tag101.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4_2"/>
  <p:tag name="KSO_WM_UNIT_INDEX" val="1_4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2.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4_1"/>
  <p:tag name="KSO_WM_UNIT_INDEX" val="1_4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6"/>
</p:tagLst>
</file>

<file path=ppt/tags/tag103.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5_2"/>
  <p:tag name="KSO_WM_UNIT_INDEX" val="1_5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4.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5_1"/>
  <p:tag name="KSO_WM_UNIT_INDEX" val="1_5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4"/>
</p:tagLst>
</file>

<file path=ppt/tags/tag105.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i*1_6_2"/>
  <p:tag name="KSO_WM_UNIT_INDEX" val="1_6_2"/>
  <p:tag name="KSO_WM_UNIT_LAYERLEVEL" val="1_1_1"/>
  <p:tag name="KSO_WM_UNIT_SUBTYPE" val="d"/>
  <p:tag name="KSO_WM_UNIT_TEXT_FORE_SCHEMECOLOR_INDEX" val="6"/>
  <p:tag name="KSO_WM_UNIT_TEXT_FORE_SCHEMECOLOR_INDEX_BRIGHTNESS" val="0.8"/>
  <p:tag name="KSO_WM_UNIT_TEXT_LINE_FILL_TYPE" val="2"/>
  <p:tag name="KSO_WM_UNIT_TYPE" val="l_h_i"/>
</p:tagLst>
</file>

<file path=ppt/tags/tag106.xml><?xml version="1.0" encoding="utf-8"?>
<p:tagLst xmlns:p="http://schemas.openxmlformats.org/presentationml/2006/main">
  <p:tag name="KSO_WM_BEAUTIFY_FLAG" val="#wm#"/>
  <p:tag name="KSO_WM_DIAGRAM_COLOR_TEXT_CAN_REMOVE" val="n"/>
  <p:tag name="KSO_WM_DIAGRAM_COLOR_TRICK" val="1"/>
  <p:tag name="KSO_WM_DIAGRAM_GROUP_CODE" val="l1-1"/>
  <p:tag name="KSO_WM_DIAGRAM_VERSION" val="3"/>
  <p:tag name="KSO_WM_TAG_VERSION" val="3.0"/>
  <p:tag name="KSO_WM_TEMPLATE_CATEGORY" val="custom"/>
  <p:tag name="KSO_WM_TEMPLATE_INDEX" val="20230231"/>
  <p:tag name="KSO_WM_UNIT_COMPATIBLE" val="0"/>
  <p:tag name="KSO_WM_UNIT_DIAGRAM_ISNUMVISUAL" val="0"/>
  <p:tag name="KSO_WM_UNIT_DIAGRAM_ISREFERUNIT" val="0"/>
  <p:tag name="KSO_WM_UNIT_HIGHLIGHT" val="0"/>
  <p:tag name="KSO_WM_UNIT_ID" val="custom20230231_6*l_h_a*1_6_1"/>
  <p:tag name="KSO_WM_UNIT_INDEX" val="1_6_1"/>
  <p:tag name="KSO_WM_UNIT_ISCONTENTSTITLE" val="0"/>
  <p:tag name="KSO_WM_UNIT_ISNUMDGMTITLE" val="0"/>
  <p:tag name="KSO_WM_UNIT_LAYERLEVEL" val="1_1_1"/>
  <p:tag name="KSO_WM_UNIT_NOCLEAR" val="0"/>
  <p:tag name="KSO_WM_UNIT_PRESET_TEXT" val="单击此处添加文本"/>
  <p:tag name="KSO_WM_UNIT_TEXT_FILL_FORE_SCHEMECOLOR_INDEX" val="14"/>
  <p:tag name="KSO_WM_UNIT_TEXT_FILL_FORE_SCHEMECOLOR_INDEX_BRIGHTNESS" val="0"/>
  <p:tag name="KSO_WM_UNIT_TEXT_FILL_TYPE" val="1"/>
  <p:tag name="KSO_WM_UNIT_TYPE" val="l_h_a"/>
  <p:tag name="KSO_WM_UNIT_VALUE" val="12"/>
</p:tagLst>
</file>

<file path=ppt/tags/tag107.xml><?xml version="1.0" encoding="utf-8"?>
<p:tagLst xmlns:p="http://schemas.openxmlformats.org/presentationml/2006/main">
  <p:tag name="KSO_WM_BEAUTIFY_FLAG" val="#wm#"/>
  <p:tag name="KSO_WM_DIAGRAM_GROUP_CODE" val="l1-1"/>
  <p:tag name="KSO_WM_SLIDE_DIAGTYPE" val="l"/>
  <p:tag name="KSO_WM_SLIDE_ID" val="custom20230231_6"/>
  <p:tag name="KSO_WM_SLIDE_INDEX" val="6"/>
  <p:tag name="KSO_WM_SLIDE_ITEM_CNT" val="6"/>
  <p:tag name="KSO_WM_SLIDE_LAYOUT" val="a_b_l"/>
  <p:tag name="KSO_WM_SLIDE_LAYOUT_CNT" val="1_1_1"/>
  <p:tag name="KSO_WM_SLIDE_SUBTYPE" val="diag"/>
  <p:tag name="KSO_WM_SLIDE_TYPE" val="contents"/>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08.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09.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1"/>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0.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1.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2.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2"/>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13.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1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1_1"/>
  <p:tag name="KSO_WM_UNIT_INDEX" val="1_1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1"/>
  <p:tag name="KSO_WM_UNIT_INDEX" val="1_1_1"/>
  <p:tag name="KSO_WM_UNIT_LAYERLEVEL" val="1_1_1"/>
  <p:tag name="KSO_WM_UNIT_LINE_FORE_SCHEMECOLOR_INDEX" val="5"/>
  <p:tag name="KSO_WM_UNIT_TYPE" val="l_h_i"/>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1_2"/>
  <p:tag name="KSO_WM_UNIT_INDEX" val="1_1_2"/>
  <p:tag name="KSO_WM_UNIT_LAYERLEVEL" val="1_1_1"/>
  <p:tag name="KSO_WM_UNIT_LINE_FORE_SCHEMECOLOR_INDEX" val="5"/>
  <p:tag name="KSO_WM_UNIT_TYPE" val="l_h_i"/>
</p:tagLst>
</file>

<file path=ppt/tags/tag11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2_1"/>
  <p:tag name="KSO_WM_UNIT_INDEX" val="1_2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1"/>
  <p:tag name="KSO_WM_UNIT_INDEX" val="1_2_1"/>
  <p:tag name="KSO_WM_UNIT_LAYERLEVEL" val="1_1_1"/>
  <p:tag name="KSO_WM_UNIT_LINE_FORE_SCHEMECOLOR_INDEX" val="5"/>
  <p:tag name="KSO_WM_UNIT_TYPE" val="l_h_i"/>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2_2"/>
  <p:tag name="KSO_WM_UNIT_INDEX" val="1_2_2"/>
  <p:tag name="KSO_WM_UNIT_LAYERLEVEL" val="1_1_1"/>
  <p:tag name="KSO_WM_UNIT_LINE_FORE_SCHEMECOLOR_INDEX" val="5"/>
  <p:tag name="KSO_WM_UNIT_TYPE" val="l_h_i"/>
</p:tagLst>
</file>

<file path=ppt/tags/tag12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3_1"/>
  <p:tag name="KSO_WM_UNIT_INDEX" val="1_3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1"/>
  <p:tag name="KSO_WM_UNIT_INDEX" val="1_3_1"/>
  <p:tag name="KSO_WM_UNIT_LAYERLEVEL" val="1_1_1"/>
  <p:tag name="KSO_WM_UNIT_LINE_FORE_SCHEMECOLOR_INDEX" val="5"/>
  <p:tag name="KSO_WM_UNIT_TYPE" val="l_h_i"/>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3_2"/>
  <p:tag name="KSO_WM_UNIT_INDEX" val="1_3_2"/>
  <p:tag name="KSO_WM_UNIT_LAYERLEVEL" val="1_1_1"/>
  <p:tag name="KSO_WM_UNIT_LINE_FORE_SCHEMECOLOR_INDEX" val="5"/>
  <p:tag name="KSO_WM_UNIT_TYPE" val="l_h_i"/>
</p:tagLst>
</file>

<file path=ppt/tags/tag123.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699999988079071},&quot;type&quot;:1},&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FILL_FORE_SCHEMECOLOR_INDEX" val="5"/>
  <p:tag name="KSO_WM_UNIT_HIGHLIGHT" val="0"/>
  <p:tag name="KSO_WM_UNIT_ID" val="diagram20231099_3*l_h_f*1_4_1"/>
  <p:tag name="KSO_WM_UNIT_INDEX" val="1_4_1"/>
  <p:tag name="KSO_WM_UNIT_LAYERLEVEL" val="1_1_1"/>
  <p:tag name="KSO_WM_UNIT_LINE_FORE_SCHEMECOLOR_INDEX" val="5"/>
  <p:tag name="KSO_WM_UNIT_NOCLEAR" val="0"/>
  <p:tag name="KSO_WM_UNIT_PRESET_TEXT" val="单击此处输入你的智能图形项正文，文字是您思想的提炼"/>
  <p:tag name="KSO_WM_UNIT_SUBTYPE" val="a"/>
  <p:tag name="KSO_WM_UNIT_TYPE" val="l_h_f"/>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1"/>
  <p:tag name="KSO_WM_UNIT_INDEX" val="1_4_1"/>
  <p:tag name="KSO_WM_UNIT_LAYERLEVEL" val="1_1_1"/>
  <p:tag name="KSO_WM_UNIT_LINE_FORE_SCHEMECOLOR_INDEX" val="5"/>
  <p:tag name="KSO_WM_UNIT_TYPE" val="l_h_i"/>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6000000238418579,&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49.75,&quot;width&quot;:459.25}"/>
  <p:tag name="KSO_WM_TAG_VERSION" val="3.0"/>
  <p:tag name="KSO_WM_TEMPLATE_CATEGORY" val="diagram"/>
  <p:tag name="KSO_WM_TEMPLATE_INDEX" val="20231099"/>
  <p:tag name="KSO_WM_UNIT_COMPATIBLE" val="0"/>
  <p:tag name="KSO_WM_UNIT_DIAGRAM_ISNUMVISUAL" val="0"/>
  <p:tag name="KSO_WM_UNIT_DIAGRAM_ISREFERUNIT" val="0"/>
  <p:tag name="KSO_WM_UNIT_HIGHLIGHT" val="0"/>
  <p:tag name="KSO_WM_UNIT_ID" val="diagram20231099_3*l_h_i*1_4_2"/>
  <p:tag name="KSO_WM_UNIT_INDEX" val="1_4_2"/>
  <p:tag name="KSO_WM_UNIT_LAYERLEVEL" val="1_1_1"/>
  <p:tag name="KSO_WM_UNIT_LINE_FORE_SCHEMECOLOR_INDEX" val="5"/>
  <p:tag name="KSO_WM_UNIT_TYPE" val="l_h_i"/>
</p:tagLst>
</file>

<file path=ppt/tags/tag12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HIGHLIGHT" val="0"/>
  <p:tag name="KSO_WM_UNIT_ID" val="diagram20231485_4*l_h_i*1_1_1"/>
  <p:tag name="KSO_WM_UNIT_INDEX" val="1_1_1"/>
  <p:tag name="KSO_WM_UNIT_LAYERLEVEL" val="1_1_1"/>
  <p:tag name="KSO_WM_UNIT_PRESET_TEXT" val="添加标题"/>
  <p:tag name="KSO_WM_UNIT_TYPE" val="l_h_i"/>
</p:tagLst>
</file>

<file path=ppt/tags/tag12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HIGHLIGHT" val="0"/>
  <p:tag name="KSO_WM_UNIT_ID" val="diagram20231485_4*l_h_i*1_2_1"/>
  <p:tag name="KSO_WM_UNIT_INDEX" val="1_2_1"/>
  <p:tag name="KSO_WM_UNIT_LAYERLEVEL" val="1_1_1"/>
  <p:tag name="KSO_WM_UNIT_PRESET_TEXT" val="添加标题"/>
  <p:tag name="KSO_WM_UNIT_TYPE" val="l_h_i"/>
</p:tagLst>
</file>

<file path=ppt/tags/tag12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HIGHLIGHT" val="0"/>
  <p:tag name="KSO_WM_UNIT_ID" val="diagram20231485_4*l_h_i*1_4_1"/>
  <p:tag name="KSO_WM_UNIT_INDEX" val="1_4_1"/>
  <p:tag name="KSO_WM_UNIT_LAYERLEVEL" val="1_1_1"/>
  <p:tag name="KSO_WM_UNIT_PRESET_TEXT" val="添加标题"/>
  <p:tag name="KSO_WM_UNIT_TYPE" val="l_h_i"/>
</p:tagLst>
</file>

<file path=ppt/tags/tag12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HIGHLIGHT" val="0"/>
  <p:tag name="KSO_WM_UNIT_ID" val="diagram20231485_4*l_h_i*1_3_1"/>
  <p:tag name="KSO_WM_UNIT_INDEX" val="1_3_1"/>
  <p:tag name="KSO_WM_UNIT_LAYERLEVEL" val="1_1_1"/>
  <p:tag name="KSO_WM_UNIT_PRESET_TEXT" val="添加标题"/>
  <p:tag name="KSO_WM_UNIT_TYPE" val="l_h_i"/>
</p:tagLst>
</file>

<file path=ppt/tags/tag13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quot;width&quot;:913.6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YPE" val="l_h_f"/>
  <p:tag name="KSO_WM_UNIT_VALUE" val="56"/>
</p:tagLst>
</file>

<file path=ppt/tags/tag13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949999988079071,&quot;colorType&quot;:1,&quot;foreColorIndex&quot;:5,&quot;pos&quot;:0,&quot;transparency&quot;:1},{&quot;brightness&quot;:0,&quot;colorType&quot;:1,&quot;foreColorIndex&quot;:5,&quot;pos&quot;:0.6700000166893005,&quot;transparency&quot;:0}],&quot;type&quot;:2},&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i*1_1"/>
  <p:tag name="KSO_WM_UNIT_INDEX" val="1_1"/>
  <p:tag name="KSO_WM_UNIT_LAYERLEVEL" val="1_1"/>
  <p:tag name="KSO_WM_UNIT_TYPE" val="m_i"/>
</p:tagLst>
</file>

<file path=ppt/tags/tag13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1_1"/>
  <p:tag name="KSO_WM_UNIT_INDEX" val="1_1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13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1_1"/>
  <p:tag name="KSO_WM_UNIT_INDEX" val="1_1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3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5_1"/>
  <p:tag name="KSO_WM_UNIT_INDEX" val="1_5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13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5_1"/>
  <p:tag name="KSO_WM_UNIT_INDEX" val="1_5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39.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5400000214576721,&quot;transparency&quot;:0},{&quot;brightness&quot;:0.800000011920929,&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gradient&quot;:[{&quot;brightness&quot;:0,&quot;colorType&quot;:2,&quot;pos&quot;:0.3700000047683716,&quot;rgb&quot;:&quot;#ffffff&quot;,&quot;transparency&quot;:0},{&quot;brightness&quot;:0.800000011920929,&quot;colorType&quot;:1,&quot;foreColorIndex&quot;:8,&quot;pos&quot;:0,&quot;transparency&quot;:0},{&quot;brightness&quot;:0,&quot;colorType&quot;:2,&quot;pos&quot;:1,&quot;rgb&quot;:&quot;#ffffff&quot;,&quot;transparency&quot;:0},{&quot;brightness&quot;:0.800000011920929,&quot;colorType&quot;:1,&quot;foreColorIndex&quot;:8,&quot;pos&quot;:0.7099999785423279,&quot;transparency&quot;:0}],&quot;type&quot;:2},&quot;shadow&quot;:{&quot;brightness&quot;:0,&quot;colorType&quot;:1,&quot;foreColorIndex&quot;:8,&quot;transparency&quot;:0.54000002145767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2_1"/>
  <p:tag name="KSO_WM_UNIT_INDEX" val="1_2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40.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47999998927116394,&quot;transparency&quot;:0},{&quot;brightness&quot;:0.4000000059604645,&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HIGHLIGHT" val="0"/>
  <p:tag name="KSO_WM_UNIT_ID" val="diagram20230319_6*m_h_a*1_2_1"/>
  <p:tag name="KSO_WM_UNIT_INDEX" val="1_2_1"/>
  <p:tag name="KSO_WM_UNIT_ISCONTENTSTITLE" val="0"/>
  <p:tag name="KSO_WM_UNIT_ISNUMDGMTITLE" val="0"/>
  <p:tag name="KSO_WM_UNIT_LAYERLEVEL" val="1_1_1"/>
  <p:tag name="KSO_WM_UNIT_LINE_FORE_SCHEMECOLOR_INDEX" val="8"/>
  <p:tag name="KSO_WM_UNIT_NOCLEAR" val="0"/>
  <p:tag name="KSO_WM_UNIT_PRESET_TEXT" val="添加标题"/>
  <p:tag name="KSO_WM_UNIT_TYPE" val="m_h_a"/>
  <p:tag name="KSO_WM_UNIT_VALUE" val="6"/>
</p:tagLst>
</file>

<file path=ppt/tags/tag141.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5400000214576721,&quot;transparency&quot;:0},{&quot;brightness&quot;:0.800000011920929,&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gradient&quot;:[{&quot;brightness&quot;:0,&quot;colorType&quot;:2,&quot;pos&quot;:0.3700000047683716,&quot;rgb&quot;:&quot;#ffffff&quot;,&quot;transparency&quot;:0},{&quot;brightness&quot;:0.800000011920929,&quot;colorType&quot;:1,&quot;foreColorIndex&quot;:8,&quot;pos&quot;:0,&quot;transparency&quot;:0},{&quot;brightness&quot;:0,&quot;colorType&quot;:2,&quot;pos&quot;:1,&quot;rgb&quot;:&quot;#ffffff&quot;,&quot;transparency&quot;:0},{&quot;brightness&quot;:0.800000011920929,&quot;colorType&quot;:1,&quot;foreColorIndex&quot;:8,&quot;pos&quot;:0.7099999785423279,&quot;transparency&quot;:0}],&quot;type&quot;:2},&quot;shadow&quot;:{&quot;brightness&quot;:0,&quot;colorType&quot;:1,&quot;foreColorIndex&quot;:8,&quot;transparency&quot;:0.54000002145767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4_1"/>
  <p:tag name="KSO_WM_UNIT_INDEX" val="1_4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42.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47999998927116394,&quot;transparency&quot;:0},{&quot;brightness&quot;:0.4000000059604645,&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HIGHLIGHT" val="0"/>
  <p:tag name="KSO_WM_UNIT_ID" val="diagram20230319_6*m_h_a*1_4_1"/>
  <p:tag name="KSO_WM_UNIT_INDEX" val="1_4_1"/>
  <p:tag name="KSO_WM_UNIT_ISCONTENTSTITLE" val="0"/>
  <p:tag name="KSO_WM_UNIT_ISNUMDGMTITLE" val="0"/>
  <p:tag name="KSO_WM_UNIT_LAYERLEVEL" val="1_1_1"/>
  <p:tag name="KSO_WM_UNIT_LINE_FORE_SCHEMECOLOR_INDEX" val="8"/>
  <p:tag name="KSO_WM_UNIT_NOCLEAR" val="0"/>
  <p:tag name="KSO_WM_UNIT_PRESET_TEXT" val="添加标题"/>
  <p:tag name="KSO_WM_UNIT_TYPE" val="m_h_a"/>
</p:tagLst>
</file>

<file path=ppt/tags/tag14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3_1"/>
  <p:tag name="KSO_WM_UNIT_INDEX" val="1_3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3_1"/>
  <p:tag name="KSO_WM_UNIT_INDEX" val="1_3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45.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5400000214576721,&quot;transparency&quot;:0},{&quot;brightness&quot;:0.800000011920929,&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gradient&quot;:[{&quot;brightness&quot;:0,&quot;colorType&quot;:2,&quot;pos&quot;:0.3700000047683716,&quot;rgb&quot;:&quot;#ffffff&quot;,&quot;transparency&quot;:0},{&quot;brightness&quot;:0.800000011920929,&quot;colorType&quot;:1,&quot;foreColorIndex&quot;:8,&quot;pos&quot;:0,&quot;transparency&quot;:0},{&quot;brightness&quot;:0,&quot;colorType&quot;:2,&quot;pos&quot;:1,&quot;rgb&quot;:&quot;#ffffff&quot;,&quot;transparency&quot;:0},{&quot;brightness&quot;:0.800000011920929,&quot;colorType&quot;:1,&quot;foreColorIndex&quot;:8,&quot;pos&quot;:0.7099999785423279,&quot;transparency&quot;:0}],&quot;type&quot;:2},&quot;shadow&quot;:{&quot;brightness&quot;:0,&quot;colorType&quot;:1,&quot;foreColorIndex&quot;:8,&quot;transparency&quot;:0.540000021457672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6_1"/>
  <p:tag name="KSO_WM_UNIT_INDEX" val="1_6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46.xml><?xml version="1.0" encoding="utf-8"?>
<p:tagLst xmlns:p="http://schemas.openxmlformats.org/presentationml/2006/main">
  <p:tag name="KSO_WM_BEAUTIFY_FLAG" val="#wm#"/>
  <p:tag name="KSO_WM_DIAGRAM_COLOR_MATCH_VALUE" val="{&quot;shape&quot;:{&quot;fill&quot;:{&quot;gradient&quot;:[{&quot;brightness&quot;:0,&quot;colorType&quot;:1,&quot;foreColorIndex&quot;:8,&quot;pos&quot;:0.47999998927116394,&quot;transparency&quot;:0},{&quot;brightness&quot;:0.4000000059604645,&quot;colorType&quot;:1,&quot;foreColorIndex&quot;:8,&quot;pos&quot;:0,&quot;transparency&quot;:0},{&quot;brightness&quot;:0,&quot;colorType&quot;:1,&quot;foreColorIndex&quot;:8,&quot;pos&quot;:0.8100000023841858,&quot;transparency&quot;:0},{&quot;brightness&quot;:0.4000000059604645,&quot;colorType&quot;:1,&quot;foreColorIndex&quot;:8,&quot;pos&quot;:1,&quot;transparency&quot;:0}],&quot;type&quot;:3},&quot;glow&quot;:{&quot;colorType&quot;:0},&quot;line&quot;:{&quot;solidLine&quot;:{&quot;brightness&quot;:0,&quot;colorType&quot;:1,&quot;foreColorIndex&quot;:8,&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8"/>
  <p:tag name="KSO_WM_UNIT_HIGHLIGHT" val="0"/>
  <p:tag name="KSO_WM_UNIT_ID" val="diagram20230319_6*m_h_a*1_6_1"/>
  <p:tag name="KSO_WM_UNIT_INDEX" val="1_6_1"/>
  <p:tag name="KSO_WM_UNIT_ISCONTENTSTITLE" val="0"/>
  <p:tag name="KSO_WM_UNIT_ISNUMDGMTITLE" val="0"/>
  <p:tag name="KSO_WM_UNIT_LAYERLEVEL" val="1_1_1"/>
  <p:tag name="KSO_WM_UNIT_LINE_FORE_SCHEMECOLOR_INDEX" val="8"/>
  <p:tag name="KSO_WM_UNIT_NOCLEAR" val="0"/>
  <p:tag name="KSO_WM_UNIT_PRESET_TEXT" val="添加标题"/>
  <p:tag name="KSO_WM_UNIT_TYPE" val="m_h_a"/>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47999998927116394,&quot;transparency&quot;:0},{&quot;brightness&quot;:0.4000000059604645,&quot;colorType&quot;:1,&quot;foreColorIndex&quot;:5,&quot;pos&quot;:0,&quot;transparency&quot;:0},{&quot;brightness&quot;:0,&quot;colorType&quot;:1,&quot;foreColorIndex&quot;:5,&quot;pos&quot;:0.8100000023841858,&quot;transparency&quot;:0},{&quot;brightness&quot;:0,&quot;colorType&quot;:1,&quot;foreColorIndex&quot;:5,&quot;pos&quot;:1,&quot;transparency&quot;:0}],&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HIGHLIGHT" val="0"/>
  <p:tag name="KSO_WM_UNIT_ID" val="diagram20230319_6*m_h_a*1_7_1"/>
  <p:tag name="KSO_WM_UNIT_INDEX" val="1_7_1"/>
  <p:tag name="KSO_WM_UNIT_ISCONTENTSTITLE" val="0"/>
  <p:tag name="KSO_WM_UNIT_ISNUMDGMTITLE" val="0"/>
  <p:tag name="KSO_WM_UNIT_LAYERLEVEL" val="1_1_1"/>
  <p:tag name="KSO_WM_UNIT_LINE_FORE_SCHEMECOLOR_INDEX" val="5"/>
  <p:tag name="KSO_WM_UNIT_NOCLEAR" val="0"/>
  <p:tag name="KSO_WM_UNIT_PRESET_TEXT" val="添加标题"/>
  <p:tag name="KSO_WM_UNIT_TYPE" val="m_h_a"/>
</p:tagLst>
</file>

<file path=ppt/tags/tag14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5400000214576721,&quot;transparency&quot;:0},{&quot;brightness&quot;:0.4000000059604645,&quot;colorType&quot;:1,&quot;foreColorIndex&quot;:5,&quot;pos&quot;:0,&quot;transparency&quot;:0}],&quot;type&quot;:3},&quot;glow&quot;:{&quot;colorType&quot;:0},&quot;line&quot;:{&quot;gradient&quot;:[{&quot;brightness&quot;:0,&quot;colorType&quot;:2,&quot;pos&quot;:0.3700000047683716,&quot;rgb&quot;:&quot;#ffffff&quot;,&quot;transparency&quot;:0},{&quot;brightness&quot;:0.800000011920929,&quot;colorType&quot;:1,&quot;foreColorIndex&quot;:5,&quot;pos&quot;:0,&quot;transparency&quot;:0},{&quot;brightness&quot;:0,&quot;colorType&quot;:2,&quot;pos&quot;:1,&quot;rgb&quot;:&quot;#ffffff&quot;,&quot;transparency&quot;:0},{&quot;brightness&quot;:0.800000011920929,&quot;colorType&quot;:1,&quot;foreColorIndex&quot;:5,&quot;pos&quot;:0.7099999785423279,&quot;transparency&quot;:0}],&quot;type&quot;:2},&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FILL_FORE_SCHEMECOLOR_INDEX" val="5"/>
  <p:tag name="KSO_WM_UNIT_FILL_FORE_SCHEMECOLOR_INDEX_1" val="10"/>
  <p:tag name="KSO_WM_UNIT_FILL_FORE_SCHEMECOLOR_INDEX_1_BRIGHTNESS" val="0"/>
  <p:tag name="KSO_WM_UNIT_FILL_FORE_SCHEMECOLOR_INDEX_1_POS" val="0.04"/>
  <p:tag name="KSO_WM_UNIT_FILL_FORE_SCHEMECOLOR_INDEX_1_TRANS" val="0"/>
  <p:tag name="KSO_WM_UNIT_FILL_FORE_SCHEMECOLOR_INDEX_2" val="5"/>
  <p:tag name="KSO_WM_UNIT_FILL_FORE_SCHEMECOLOR_INDEX_2_BRIGHTNESS" val="0"/>
  <p:tag name="KSO_WM_UNIT_FILL_FORE_SCHEMECOLOR_INDEX_2_POS" val="0.54"/>
  <p:tag name="KSO_WM_UNIT_FILL_FORE_SCHEMECOLOR_INDEX_2_TRANS" val="0"/>
  <p:tag name="KSO_WM_UNIT_FILL_FORE_SCHEMECOLOR_INDEX_3" val="5"/>
  <p:tag name="KSO_WM_UNIT_FILL_FORE_SCHEMECOLOR_INDEX_3_BRIGHTNESS" val="0"/>
  <p:tag name="KSO_WM_UNIT_FILL_FORE_SCHEMECOLOR_INDEX_3_POS" val="1"/>
  <p:tag name="KSO_WM_UNIT_FILL_FORE_SCHEMECOLOR_INDEX_3_TRANS" val="0"/>
  <p:tag name="KSO_WM_UNIT_FILL_GRADIENT_ANGLE" val="45"/>
  <p:tag name="KSO_WM_UNIT_FILL_GRADIENT_DIRECTION" val="0"/>
  <p:tag name="KSO_WM_UNIT_FILL_GRADIENT_TYPE" val="0"/>
  <p:tag name="KSO_WM_UNIT_FILL_TYPE" val="3"/>
  <p:tag name="KSO_WM_UNIT_HIGHLIGHT" val="0"/>
  <p:tag name="KSO_WM_UNIT_ID" val="diagram20230319_6*m_h_i*1_7_1"/>
  <p:tag name="KSO_WM_UNIT_INDEX" val="1_7_1"/>
  <p:tag name="KSO_WM_UNIT_LAYERLEVEL" val="1_1_1"/>
  <p:tag name="KSO_WM_UNIT_LINE_FORE_SCHEMECOLOR_INDEX_1" val="5"/>
  <p:tag name="KSO_WM_UNIT_LINE_FORE_SCHEMECOLOR_INDEX_1_BRIGHTNESS" val="0.95"/>
  <p:tag name="KSO_WM_UNIT_LINE_FORE_SCHEMECOLOR_INDEX_1_POS" val="0.09"/>
  <p:tag name="KSO_WM_UNIT_LINE_FORE_SCHEMECOLOR_INDEX_1_TRANS" val="0.3"/>
  <p:tag name="KSO_WM_UNIT_TEXT_FILL_FORE_SCHEMECOLOR_INDEX_BRIGHTNESS" val="0"/>
  <p:tag name="KSO_WM_UNIT_TEXT_FILL_TYPE" val="1"/>
  <p:tag name="KSO_WM_UNIT_TYPE" val="m_h_i"/>
</p:tagLst>
</file>

<file path=ppt/tags/tag1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1_1"/>
  <p:tag name="KSO_WM_UNIT_INDEX" val="1_1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3_1"/>
  <p:tag name="KSO_WM_UNIT_INDEX" val="1_3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5_1"/>
  <p:tag name="KSO_WM_UNIT_INDEX" val="1_5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7_1"/>
  <p:tag name="KSO_WM_UNIT_INDEX" val="1_7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2_1"/>
  <p:tag name="KSO_WM_UNIT_INDEX" val="1_2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4_1"/>
  <p:tag name="KSO_WM_UNIT_INDEX" val="1_4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2"/>
  <p:tag name="KSO_WM_DIAGRAM_GROUP_CODE" val="m1-1"/>
  <p:tag name="KSO_WM_DIAGRAM_MAX_ITEMCNT" val="8"/>
  <p:tag name="KSO_WM_DIAGRAM_MIN_ITEMCNT" val="2"/>
  <p:tag name="KSO_WM_DIAGRAM_VERSION" val="3"/>
  <p:tag name="KSO_WM_DIAGRAM_VIRTUALLY_FRAME" val="{&quot;height&quot;:378.4,&quot;width&quot;:846.4872440944882}"/>
  <p:tag name="KSO_WM_TAG_VERSION" val="3.0"/>
  <p:tag name="KSO_WM_TEMPLATE_CATEGORY" val="diagram"/>
  <p:tag name="KSO_WM_TEMPLATE_INDEX" val="20230319"/>
  <p:tag name="KSO_WM_UNIT_COMPATIBLE" val="0"/>
  <p:tag name="KSO_WM_UNIT_DIAGRAM_ISNUMVISUAL" val="0"/>
  <p:tag name="KSO_WM_UNIT_DIAGRAM_ISREFERUNIT" val="0"/>
  <p:tag name="KSO_WM_UNIT_HIGHLIGHT" val="0"/>
  <p:tag name="KSO_WM_UNIT_ID" val="diagram20230319_6*m_h_f*1_6_1"/>
  <p:tag name="KSO_WM_UNIT_INDEX" val="1_6_1"/>
  <p:tag name="KSO_WM_UNIT_LAYERLEVEL" val="1_1_1"/>
  <p:tag name="KSO_WM_UNIT_NOCLEAR" val="0"/>
  <p:tag name="KSO_WM_UNIT_PRESET_TEXT" val="输入你的正文"/>
  <p:tag name="KSO_WM_UNIT_SUBTYPE" val="a"/>
  <p:tag name="KSO_WM_UNIT_TEXT_FILL_FORE_SCHEMECOLOR_INDEX_BRIGHTNESS" val="0.15"/>
  <p:tag name="KSO_WM_UNIT_TEXT_FILL_TYPE" val="1"/>
  <p:tag name="KSO_WM_UNIT_TYPE" val="m_h_f"/>
  <p:tag name="KSO_WM_UNIT_VALUE" val="60"/>
</p:tagLst>
</file>

<file path=ppt/tags/tag15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7.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3"/>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58.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5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3"/>
  <p:tag name="KSO_WM_UNIT_INDEX" val="1_3_3"/>
  <p:tag name="KSO_WM_UNIT_LAYERLEVEL" val="1_1_1"/>
  <p:tag name="KSO_WM_UNIT_TYPE" val="l_h_i"/>
</p:tagLst>
</file>

<file path=ppt/tags/tag16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4"/>
  <p:tag name="KSO_WM_UNIT_INDEX" val="1_3_4"/>
  <p:tag name="KSO_WM_UNIT_LAYERLEVEL" val="1_1_1"/>
  <p:tag name="KSO_WM_UNIT_TYPE" val="l_h_i"/>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3_1"/>
  <p:tag name="KSO_WM_UNIT_INDEX" val="1_3_1"/>
  <p:tag name="KSO_WM_UNIT_LAYERLEVEL" val="1_1_1"/>
  <p:tag name="KSO_WM_UNIT_TYPE" val="l_h_i"/>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3_2"/>
  <p:tag name="KSO_WM_UNIT_INDEX" val="1_3_2"/>
  <p:tag name="KSO_WM_UNIT_LAYERLEVEL" val="1_1_1"/>
  <p:tag name="KSO_WM_UNIT_TYPE" val="l_h_i"/>
</p:tagLst>
</file>

<file path=ppt/tags/tag16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3"/>
  <p:tag name="KSO_WM_UNIT_INDEX" val="1_1_3"/>
  <p:tag name="KSO_WM_UNIT_LAYERLEVEL" val="1_1_1"/>
  <p:tag name="KSO_WM_UNIT_TYPE" val="l_h_i"/>
</p:tagLst>
</file>

<file path=ppt/tags/tag16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4"/>
  <p:tag name="KSO_WM_UNIT_INDEX" val="1_1_4"/>
  <p:tag name="KSO_WM_UNIT_LAYERLEVEL" val="1_1_1"/>
  <p:tag name="KSO_WM_UNIT_TYPE" val="l_h_i"/>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1_1"/>
  <p:tag name="KSO_WM_UNIT_INDEX" val="1_1_1"/>
  <p:tag name="KSO_WM_UNIT_LAYERLEVEL" val="1_1_1"/>
  <p:tag name="KSO_WM_UNIT_TYPE" val="l_h_i"/>
</p:tagLst>
</file>

<file path=ppt/tags/tag17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1_2"/>
  <p:tag name="KSO_WM_UNIT_INDEX" val="1_1_2"/>
  <p:tag name="KSO_WM_UNIT_LAYERLEVEL" val="1_1_1"/>
  <p:tag name="KSO_WM_UNIT_TYPE" val="l_h_i"/>
</p:tagLst>
</file>

<file path=ppt/tags/tag17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7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3"/>
  <p:tag name="KSO_WM_UNIT_INDEX" val="1_2_3"/>
  <p:tag name="KSO_WM_UNIT_LAYERLEVEL" val="1_1_1"/>
  <p:tag name="KSO_WM_UNIT_TYPE" val="l_h_i"/>
</p:tagLst>
</file>

<file path=ppt/tags/tag17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4"/>
  <p:tag name="KSO_WM_UNIT_INDEX" val="1_2_4"/>
  <p:tag name="KSO_WM_UNIT_LAYERLEVEL" val="1_1_1"/>
  <p:tag name="KSO_WM_UNIT_TYPE" val="l_h_i"/>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000000&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2_1"/>
  <p:tag name="KSO_WM_UNIT_INDEX" val="1_2_1"/>
  <p:tag name="KSO_WM_UNIT_LAYERLEVEL" val="1_1_1"/>
  <p:tag name="KSO_WM_UNIT_TYPE" val="l_h_i"/>
</p:tagLst>
</file>

<file path=ppt/tags/tag17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2_2"/>
  <p:tag name="KSO_WM_UNIT_INDEX" val="1_2_2"/>
  <p:tag name="KSO_WM_UNIT_LAYERLEVEL" val="1_1_1"/>
  <p:tag name="KSO_WM_UNIT_TYPE" val="l_h_i"/>
</p:tagLst>
</file>

<file path=ppt/tags/tag17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3"/>
  <p:tag name="KSO_WM_UNIT_INDEX" val="1_4_3"/>
  <p:tag name="KSO_WM_UNIT_LAYERLEVEL" val="1_1_1"/>
  <p:tag name="KSO_WM_UNIT_TYPE" val="l_h_i"/>
</p:tagLst>
</file>

<file path=ppt/tags/tag17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4"/>
  <p:tag name="KSO_WM_UNIT_INDEX" val="1_4_4"/>
  <p:tag name="KSO_WM_UNIT_LAYERLEVEL" val="1_1_1"/>
  <p:tag name="KSO_WM_UNIT_TYPE" val="l_h_i"/>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1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i*1_4_1"/>
  <p:tag name="KSO_WM_UNIT_INDEX" val="1_4_1"/>
  <p:tag name="KSO_WM_UNIT_LAYERLEVEL" val="1_1_1"/>
  <p:tag name="KSO_WM_UNIT_TYPE" val="l_h_i"/>
</p:tagLst>
</file>

<file path=ppt/tags/tag18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FILL_FORE_SCHEMECOLOR_INDEX" val="5"/>
  <p:tag name="KSO_WM_UNIT_HIGHLIGHT" val="0"/>
  <p:tag name="KSO_WM_UNIT_ID" val="diagram20231316_3*l_h_i*1_4_2"/>
  <p:tag name="KSO_WM_UNIT_INDEX" val="1_4_2"/>
  <p:tag name="KSO_WM_UNIT_LAYERLEVEL" val="1_1_1"/>
  <p:tag name="KSO_WM_UNIT_TYPE" val="l_h_i"/>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233.0264960629921,&quot;width&quot;:863.6500393700787}"/>
  <p:tag name="KSO_WM_TAG_VERSION" val="3.0"/>
  <p:tag name="KSO_WM_TEMPLATE_CATEGORY" val="diagram"/>
  <p:tag name="KSO_WM_TEMPLATE_INDEX" val="20231316"/>
  <p:tag name="KSO_WM_UNIT_COMPATIBLE" val="0"/>
  <p:tag name="KSO_WM_UNIT_DIAGRAM_ISNUMVISUAL" val="0"/>
  <p:tag name="KSO_WM_UNIT_DIAGRAM_ISREFERUNIT" val="0"/>
  <p:tag name="KSO_WM_UNIT_HIGHLIGHT" val="0"/>
  <p:tag name="KSO_WM_UNIT_ID" val="diagram20231316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YPE" val="l_h_f"/>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1_1"/>
  <p:tag name="KSO_WM_UNIT_INDEX" val="1_1_1"/>
  <p:tag name="KSO_WM_UNIT_LAYERLEVEL" val="1_1_1"/>
  <p:tag name="KSO_WM_UNIT_TYPE" val="l_h_i"/>
</p:tagLst>
</file>

<file path=ppt/tags/tag18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YPE" val="l_h_i"/>
</p:tagLst>
</file>

<file path=ppt/tags/tag18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2_1"/>
  <p:tag name="KSO_WM_UNIT_INDEX" val="1_2_1"/>
  <p:tag name="KSO_WM_UNIT_LAYERLEVEL" val="1_1_1"/>
  <p:tag name="KSO_WM_UNIT_TYPE" val="l_h_i"/>
</p:tagLst>
</file>

<file path=ppt/tags/tag18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YPE" val="l_h_i"/>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3_1"/>
  <p:tag name="KSO_WM_UNIT_INDEX" val="1_3_1"/>
  <p:tag name="KSO_WM_UNIT_LAYERLEVEL" val="1_1_1"/>
  <p:tag name="KSO_WM_UNIT_TYPE" val="l_h_i"/>
</p:tagLst>
</file>

<file path=ppt/tags/tag18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YPE" val="l_h_i"/>
</p:tagLst>
</file>

<file path=ppt/tags/tag18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i*1_4_1"/>
  <p:tag name="KSO_WM_UNIT_INDEX" val="1_4_1"/>
  <p:tag name="KSO_WM_UNIT_LAYERLEVEL" val="1_1_1"/>
  <p:tag name="KSO_WM_UNIT_TYPE" val="l_h_i"/>
</p:tagLst>
</file>

<file path=ppt/tags/tag19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YPE" val="l_h_i"/>
</p:tagLst>
</file>

<file path=ppt/tags/tag19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Lst>
</file>

<file path=ppt/tags/tag19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Lst>
</file>

<file path=ppt/tags/tag19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04.8944488188977,&quot;width&quot;:850.8513779527557}"/>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Lst>
</file>

<file path=ppt/tags/tag195.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0"/>
  <p:tag name="KSO_WM_UNIT_CONTENT_GROUP_TYPE" val="contentchip"/>
  <p:tag name="KSO_WM_UNIT_DIAGRAM_ISNUMVISUAL" val="0"/>
  <p:tag name="KSO_WM_UNIT_DIAGRAM_ISREFERUNIT" val="0"/>
  <p:tag name="KSO_WM_UNIT_HIGHLIGHT" val="0"/>
  <p:tag name="KSO_WM_UNIT_ID" val="custom20230231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96.xml><?xml version="1.0" encoding="utf-8"?>
<p:tagLst xmlns:p="http://schemas.openxmlformats.org/presentationml/2006/main">
  <p:tag name="KSO_WM_BEAUTIFY_FLAG" val="#wm#"/>
  <p:tag name="KSO_WM_TAG_VERSION" val="3.0"/>
  <p:tag name="KSO_WM_TEMPLATE_CATEGORY" val="custom"/>
  <p:tag name="KSO_WM_TEMPLATE_INDEX" val="20230231"/>
  <p:tag name="KSO_WM_UNIT_COMPATIBLE" val="1"/>
  <p:tag name="KSO_WM_UNIT_CONTENT_GROUP_TYPE" val="contentchip"/>
  <p:tag name="KSO_WM_UNIT_DIAGRAM_ISNUMVISUAL" val="0"/>
  <p:tag name="KSO_WM_UNIT_DIAGRAM_ISREFERUNIT" val="0"/>
  <p:tag name="KSO_WM_UNIT_HIGHLIGHT" val="0"/>
  <p:tag name="KSO_WM_UNIT_ID" val="custom20230231_7*e*1"/>
  <p:tag name="KSO_WM_UNIT_INDEX" val="1"/>
  <p:tag name="KSO_WM_UNIT_LAYERLEVEL" val="1"/>
  <p:tag name="KSO_WM_UNIT_NOCLEAR" val="0"/>
  <p:tag name="KSO_WM_UNIT_PRESET_TEXT" val="04"/>
  <p:tag name="KSO_WM_UNIT_TEXT_FILL_FORE_SCHEMECOLOR_INDEX_1" val="14"/>
  <p:tag name="KSO_WM_UNIT_TEXT_FILL_FORE_SCHEMECOLOR_INDEX_1_BRIGHTNESS" val="0"/>
  <p:tag name="KSO_WM_UNIT_TEXT_FILL_FORE_SCHEMECOLOR_INDEX_1_POS" val="0"/>
  <p:tag name="KSO_WM_UNIT_TEXT_FILL_FORE_SCHEMECOLOR_INDEX_1_TRANS" val="0"/>
  <p:tag name="KSO_WM_UNIT_TEXT_FILL_FORE_SCHEMECOLOR_INDEX_2" val="5"/>
  <p:tag name="KSO_WM_UNIT_TEXT_FILL_FORE_SCHEMECOLOR_INDEX_2_BRIGHTNESS" val="0.8"/>
  <p:tag name="KSO_WM_UNIT_TEXT_FILL_FORE_SCHEMECOLOR_INDEX_2_POS" val="1"/>
  <p:tag name="KSO_WM_UNIT_TEXT_FILL_FORE_SCHEMECOLOR_INDEX_2_TRANS" val="0"/>
  <p:tag name="KSO_WM_UNIT_TEXT_FILL_GRADIENT_ANGLE" val="90"/>
  <p:tag name="KSO_WM_UNIT_TEXT_FILL_GRADIENT_DIRECTION" val="1"/>
  <p:tag name="KSO_WM_UNIT_TEXT_FILL_GRADIENT_TYPE" val="0"/>
  <p:tag name="KSO_WM_UNIT_TEXT_FILL_TYPE" val="3"/>
  <p:tag name="KSO_WM_UNIT_TEXT_SHADOW_SCHEMECOLOR_INDEX" val="14"/>
  <p:tag name="KSO_WM_UNIT_TEXT_SHADOW_SCHEMECOLOR_INDEX_BRIGHTNESS" val="0"/>
  <p:tag name="KSO_WM_UNIT_TYPE" val="e"/>
  <p:tag name="KSO_WM_UNIT_VALUE" val="6"/>
</p:tagLst>
</file>

<file path=ppt/tags/tag197.xml><?xml version="1.0" encoding="utf-8"?>
<p:tagLst xmlns:p="http://schemas.openxmlformats.org/presentationml/2006/main">
  <p:tag name="KSO_WM_BEAUTIFY_FLAG" val="#wm#"/>
  <p:tag name="KSO_WM_SLIDE_CONTENT_AREA" val="{&quot;left&quot;:&quot;47.6&quot;,&quot;top&quot;:&quot;90.3&quot;,&quot;width&quot;:&quot;813.35&quot;,&quot;height&quot;:&quot;359.65&quot;}"/>
  <p:tag name="KSO_WM_SLIDE_ID" val="custom20230231_7"/>
  <p:tag name="KSO_WM_SLIDE_INDEX" val="7"/>
  <p:tag name="KSO_WM_SLIDE_ITEM_CNT" val="0"/>
  <p:tag name="KSO_WM_SLIDE_LAYOUT" val="a_e"/>
  <p:tag name="KSO_WM_SLIDE_LAYOUT_CNT" val="1_1"/>
  <p:tag name="KSO_WM_SLIDE_SUBTYPE" val="pureTxt"/>
  <p:tag name="KSO_WM_SLIDE_TYPE" val="sectionTitle"/>
  <p:tag name="KSO_WM_SPECIAL_SOURCE" val="bdnull"/>
  <p:tag name="KSO_WM_TAG_VERSION" val="3.0"/>
  <p:tag name="KSO_WM_TEMPLATE_CATEGORY" val="custom"/>
  <p:tag name="KSO_WM_TEMPLATE_COLOR_TYPE" val="0"/>
  <p:tag name="KSO_WM_TEMPLATE_INDEX" val="20230231"/>
  <p:tag name="KSO_WM_TEMPLATE_MASTER_TYPE" val="0"/>
  <p:tag name="KSO_WM_TEMPLATE_SUBCATEGORY" val="29"/>
</p:tagLst>
</file>

<file path=ppt/tags/tag198.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1"/>
  <p:tag name="KSO_WM_UNIT_INDEX" val="1_1_1"/>
  <p:tag name="KSO_WM_UNIT_LAYERLEVEL" val="1_1_1"/>
  <p:tag name="KSO_WM_UNIT_TYPE" val="l_h_i"/>
</p:tagLst>
</file>

<file path=ppt/tags/tag19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HIGHLIGHT" val="0"/>
  <p:tag name="KSO_WM_UNIT_ID" val="diagram20231320_3*l_h_i*1_1_2"/>
  <p:tag name="KSO_WM_UNIT_INDEX" val="1_1_2"/>
  <p:tag name="KSO_WM_UNIT_LAYERLEVEL" val="1_1_1"/>
  <p:tag name="KSO_WM_UNIT_TYPE" val="l_h_i"/>
</p:tagLst>
</file>

<file path=ppt/tags/tag20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1"/>
  <p:tag name="KSO_WM_UNIT_INDEX" val="1_2_1"/>
  <p:tag name="KSO_WM_UNIT_LAYERLEVEL" val="1_1_1"/>
  <p:tag name="KSO_WM_UNIT_TYPE" val="l_h_i"/>
</p:tagLst>
</file>

<file path=ppt/tags/tag202.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HIGHLIGHT" val="0"/>
  <p:tag name="KSO_WM_UNIT_ID" val="diagram20231320_3*l_h_i*1_2_2"/>
  <p:tag name="KSO_WM_UNIT_INDEX" val="1_2_2"/>
  <p:tag name="KSO_WM_UNIT_LAYERLEVEL" val="1_1_1"/>
  <p:tag name="KSO_WM_UNIT_TYPE" val="l_h_i"/>
</p:tagLst>
</file>

<file path=ppt/tags/tag20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1"/>
  <p:tag name="KSO_WM_UNIT_INDEX" val="1_3_1"/>
  <p:tag name="KSO_WM_UNIT_LAYERLEVEL" val="1_1_1"/>
  <p:tag name="KSO_WM_UNIT_TYPE" val="l_h_i"/>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HIGHLIGHT" val="0"/>
  <p:tag name="KSO_WM_UNIT_ID" val="diagram20231320_3*l_h_i*1_3_2"/>
  <p:tag name="KSO_WM_UNIT_INDEX" val="1_3_2"/>
  <p:tag name="KSO_WM_UNIT_LAYERLEVEL" val="1_1_1"/>
  <p:tag name="KSO_WM_UNIT_TYPE" val="l_h_i"/>
</p:tagLst>
</file>

<file path=ppt/tags/tag20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0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1"/>
  <p:tag name="KSO_WM_UNIT_INDEX" val="1_4_1"/>
  <p:tag name="KSO_WM_UNIT_LAYERLEVEL" val="1_1_1"/>
  <p:tag name="KSO_WM_UNIT_TYPE" val="l_h_i"/>
</p:tagLst>
</file>

<file path=ppt/tags/tag20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HIGHLIGHT" val="0"/>
  <p:tag name="KSO_WM_UNIT_ID" val="diagram20231320_3*l_h_i*1_4_2"/>
  <p:tag name="KSO_WM_UNIT_INDEX" val="1_4_2"/>
  <p:tag name="KSO_WM_UNIT_LAYERLEVEL" val="1_1_1"/>
  <p:tag name="KSO_WM_UNIT_TYPE" val="l_h_i"/>
</p:tagLst>
</file>

<file path=ppt/tags/tag20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26.56047244094486,&quot;width&quot;:855.0528346456692}"/>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VALUE" val="33"/>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Lst>
</file>

<file path=ppt/tags/tag211.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ORE_SCHEMECOLOR_INDEX" val="5"/>
  <p:tag name="KSO_WM_UNIT_TYPE" val="l_i"/>
</p:tagLst>
</file>

<file path=ppt/tags/tag212.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Lst>
</file>

<file path=ppt/tags/tag21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ORE_SCHEMECOLOR_INDEX" val="5"/>
  <p:tag name="KSO_WM_UNIT_TYPE" val="l_i"/>
</p:tagLst>
</file>

<file path=ppt/tags/tag21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5"/>
  <p:tag name="KSO_WM_UNIT_INDEX" val="1_5"/>
  <p:tag name="KSO_WM_UNIT_LAYERLEVEL" val="1_1"/>
  <p:tag name="KSO_WM_UNIT_TYPE" val="l_i"/>
</p:tagLst>
</file>

<file path=ppt/tags/tag21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TYPE" val="l_i"/>
</p:tagLst>
</file>

<file path=ppt/tags/tag216.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ORE_SCHEMECOLOR_INDEX" val="5"/>
  <p:tag name="KSO_WM_UNIT_TYPE" val="l_i"/>
</p:tagLst>
</file>

<file path=ppt/tags/tag21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8"/>
  <p:tag name="KSO_WM_UNIT_INDEX" val="1_8"/>
  <p:tag name="KSO_WM_UNIT_LAYERLEVEL" val="1_1"/>
  <p:tag name="KSO_WM_UNIT_LINE_FORE_SCHEMECOLOR_INDEX" val="5"/>
  <p:tag name="KSO_WM_UNIT_TYPE" val="l_i"/>
</p:tagLst>
</file>

<file path=ppt/tags/tag21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ORE_SCHEMECOLOR_INDEX" val="5"/>
  <p:tag name="KSO_WM_UNIT_TYPE" val="l_i"/>
</p:tagLst>
</file>

<file path=ppt/tags/tag21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TYPE" val="l_i"/>
</p:tagLst>
</file>

<file path=ppt/tags/tag22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1"/>
  <p:tag name="KSO_WM_UNIT_INDEX" val="1_11"/>
  <p:tag name="KSO_WM_UNIT_LAYERLEVEL" val="1_1"/>
  <p:tag name="KSO_WM_UNIT_LINE_FORE_SCHEMECOLOR_INDEX" val="5"/>
  <p:tag name="KSO_WM_UNIT_TYPE" val="l_i"/>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TYPE" val="l_i"/>
</p:tagLst>
</file>

<file path=ppt/tags/tag222.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TYPE" val="l_i"/>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ORE_SCHEMECOLOR_INDEX" val="5"/>
  <p:tag name="KSO_WM_UNIT_TYPE" val="l_i"/>
</p:tagLst>
</file>

<file path=ppt/tags/tag22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5"/>
  <p:tag name="KSO_WM_UNIT_INDEX" val="1_15"/>
  <p:tag name="KSO_WM_UNIT_LAYERLEVEL" val="1_1"/>
  <p:tag name="KSO_WM_UNIT_LINE_FORE_SCHEMECOLOR_INDEX" val="5"/>
  <p:tag name="KSO_WM_UNIT_TYPE" val="l_i"/>
</p:tagLst>
</file>

<file path=ppt/tags/tag225.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ORE_SCHEMECOLOR_INDEX" val="5"/>
  <p:tag name="KSO_WM_UNIT_TYPE" val="l_i"/>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TYPE" val="l_i"/>
</p:tagLst>
</file>

<file path=ppt/tags/tag227.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8"/>
  <p:tag name="KSO_WM_UNIT_INDEX" val="1_18"/>
  <p:tag name="KSO_WM_UNIT_LAYERLEVEL" val="1_1"/>
  <p:tag name="KSO_WM_UNIT_LINE_FORE_SCHEMECOLOR_INDEX" val="5"/>
  <p:tag name="KSO_WM_UNIT_TYPE" val="l_i"/>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TYPE" val="l_i"/>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0"/>
  <p:tag name="KSO_WM_UNIT_INDEX" val="1_20"/>
  <p:tag name="KSO_WM_UNIT_LAYERLEVEL" val="1_1"/>
  <p:tag name="KSO_WM_UNIT_LINE_FORE_SCHEMECOLOR_INDEX" val="5"/>
  <p:tag name="KSO_WM_UNIT_TYPE" val="l_i"/>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TYPE" val="l_i"/>
</p:tagLst>
</file>

<file path=ppt/tags/tag231.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TYPE" val="l_i"/>
</p:tagLst>
</file>

<file path=ppt/tags/tag232.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TYPE" val="l_i"/>
</p:tagLst>
</file>

<file path=ppt/tags/tag233.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TYPE" val="l_i"/>
</p:tagLst>
</file>

<file path=ppt/tags/tag234.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TYPE" val="l_i"/>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13385827,&quot;width&quot;:839.233937007874}"/>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VALUE" val="60"/>
</p:tagLst>
</file>

<file path=ppt/tags/tag2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YPE" val="l_h_f"/>
  <p:tag name="KSO_WM_UNIT_VALUE" val="175"/>
</p:tagLst>
</file>

<file path=ppt/tags/tag24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71">
      <a:dk1>
        <a:srgbClr val="000000"/>
      </a:dk1>
      <a:lt1>
        <a:srgbClr val="FFFFFF"/>
      </a:lt1>
      <a:dk2>
        <a:srgbClr val="0D1053"/>
      </a:dk2>
      <a:lt2>
        <a:srgbClr val="F8F8FE"/>
      </a:lt2>
      <a:accent1>
        <a:srgbClr val="EB99FF"/>
      </a:accent1>
      <a:accent2>
        <a:srgbClr val="99C2FF"/>
      </a:accent2>
      <a:accent3>
        <a:srgbClr val="BDBFF4"/>
      </a:accent3>
      <a:accent4>
        <a:srgbClr val="CEF3FE"/>
      </a:accent4>
      <a:accent5>
        <a:srgbClr val="D3FCD0"/>
      </a:accent5>
      <a:accent6>
        <a:srgbClr val="F7FECE"/>
      </a:accent6>
      <a:hlink>
        <a:srgbClr val="0563C1"/>
      </a:hlink>
      <a:folHlink>
        <a:srgbClr val="954F72"/>
      </a:folHlink>
    </a:clrScheme>
    <a:fontScheme name="自定义 11">
      <a:majorFont>
        <a:latin typeface="MiSans Heavy"/>
        <a:ea typeface="MiSans Heavy"/>
        <a:cs typeface="Arial"/>
      </a:majorFont>
      <a:minorFont>
        <a:latin typeface="MiSans"/>
        <a:ea typeface="MiSans"/>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solidFill>
            <a:srgbClr val="DCD6CA"/>
          </a:solidFill>
          <a:prstDash val="solid"/>
        </a:ln>
      </a:spPr>
      <a:bodyPr anchor="ctr" rtlCol="0"/>
      <a:lstStyle>
        <a:defPPr algn="ctr"/>
      </a:lstStyle>
      <a:style>
        <a:lnRef idx="2">
          <a:schemeClr val="accent1">
            <a:shade val="50000"/>
          </a:schemeClr>
        </a:lnRef>
        <a:fillRef idx="1">
          <a:schemeClr val="accent1"/>
        </a:fillRef>
        <a:effectRef idx="0">
          <a:schemeClr val="accent1"/>
        </a:effectRef>
        <a:fontRef idx="minor">
          <a:schemeClr val="lt1"/>
        </a:fontRef>
      </a:style>
    </a:spDef>
  </a:objectDefaults>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TH Sarabun PSK"/>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TH Sarabun PSK"/>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85</Paragraphs>
  <Slides>16</Slides>
  <Notes>6</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16</vt:i4>
      </vt:variant>
    </vt:vector>
  </HeadingPairs>
  <TitlesOfParts>
    <vt:vector baseType="lpstr" size="25">
      <vt:lpstr>Arial</vt:lpstr>
      <vt:lpstr>Calibri</vt:lpstr>
      <vt:lpstr>MiSans Heavy</vt:lpstr>
      <vt:lpstr>MiSans</vt:lpstr>
      <vt:lpstr>Wingdings</vt:lpstr>
      <vt:lpstr>微软雅黑</vt:lpstr>
      <vt:lpstr>Calibri Light</vt:lpstr>
      <vt:lpstr>宋体</vt:lpstr>
      <vt:lpstr>Office Theme</vt:lpstr>
      <vt:lpstr>授信审批操作</vt:lpstr>
      <vt:lpstr>目录</vt:lpstr>
      <vt:lpstr>添加章节标题</vt:lpstr>
      <vt:lpstr>授信审批概述</vt:lpstr>
      <vt:lpstr>授信审批的定义</vt:lpstr>
      <vt:lpstr>授信审批的重要性</vt:lpstr>
      <vt:lpstr>授信审批的基本流程</vt:lpstr>
      <vt:lpstr>授信审批的依据</vt:lpstr>
      <vt:lpstr>借款人的资信状况</vt:lpstr>
      <vt:lpstr>借款人的经营状况</vt:lpstr>
      <vt:lpstr>借款人的还款能力</vt:lpstr>
      <vt:lpstr>授信审批的要素</vt:lpstr>
      <vt:lpstr>授信额度</vt:lpstr>
      <vt:lpstr>授信期限</vt:lpstr>
      <vt:lpstr>授信利率</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2024-08-30T00:18:57.424</cp:lastPrinted>
  <dcterms:created xsi:type="dcterms:W3CDTF">2024-08-29T16:18:57Z</dcterms:created>
  <dcterms:modified xsi:type="dcterms:W3CDTF">2024-08-29T16:19:00Z</dcterms:modified>
</cp:coreProperties>
</file>