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8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E3A7C-F85D-453B-A7D9-8A6080A83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B5330-A969-4C46-B165-244EA00FC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71C23-315B-42FA-96E8-F43F1056C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31A83-9BBA-4C1D-B420-EE4230EA8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41429-3EBB-469B-8472-DA3A827C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F93094-B175-42A4-A889-F47F0158F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A79BE-4236-435E-9E99-7A2F02ADE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4B45F-13F1-4C3B-A766-41E582852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EB7C9-AB27-40FD-BEC4-CD2E34B28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5195B-EF71-41DC-AA85-11BAFF9A7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3B41F-4D50-442C-A74E-54F178EC1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630540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眼睑恶性黑色素瘤的护理查房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患者基本信息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护理评估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护理效果评价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护理建议与改进措施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患者姓名、年龄、性别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1430814" y="1364400"/>
            <a:ext cx="9331742" cy="143902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患者姓名：XXX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1430814" y="3051487"/>
            <a:ext cx="9331742" cy="143902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年龄：XX岁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1430814" y="4738574"/>
            <a:ext cx="9331742" cy="143902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性别：XX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病史及诊断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患者基本信息：姓名、性别、年龄、职业等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病史：发病时间、症状表现、诊断过程等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诊断结果：恶性黑色素瘤的诊断及分期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其他信息：家族史、遗传史等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手术及治疗情况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手术名称：眼睑恶性黑色素瘤根治术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手术时间：XXXX年XX月XX日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手术方式：采用局部麻醉，切除病变组织并进行病理检查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术后治疗：根据病理检查结果，采取相应的放化疗或免疫治疗等综合治疗措施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护理评估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护理评估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生命体征评估：包括体温、脉搏、呼吸、血压等指标的监测与记录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病情评估：了解患者的病史、症状、体征等信息，为制定护理计划提供依据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心理评估：关注患者的心理状态，提供心理支持和安慰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家庭及社会支持评估：了解患者的家庭及社会支持情况，为后续护理提供参考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眼部情况评估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眼球情况：检查患者眼球是否出现异常，如突出、移位、变形等，以及是否有眼球疼痛、畏光、流泪等症状。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视力情况：评估患者视力是否受到影响，是否出现视力下降、视野缺损等症状。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眼睑情况：观察患者眼睑是否出现异常，如肿胀、疼痛、出血等，以及眼睑位置是否正常。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眼眶情况：评估患者眼眶是否出现异常，如肿胀、疼痛等，以及是否有眼眶骨折、肿瘤等病变。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心理状况评估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评估患者心理状况，包括焦虑、恐惧、抑郁等情绪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针对患者心理状况，制定相应的护理措施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评估患者家庭和社会支持情况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了解患者对疾病的认识和态度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护理评估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家庭支持评估：了解患者家庭情况，评估家庭支持力度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健康行为评估：了解患者健康行为习惯，评估健康行为支持力度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心理支持评估：了解患者心理状况，评估心理支持力度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社会支持评估：了解患者社会关系，评估社会支持力度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术前准备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心理护理：向患者解释手术目的、过程及注意事项，消除紧张情绪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术前检查：完善相关检查，如血常规、凝血功能等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术前准备：术前1天洗澡、洗头，保持皮肤清洁；术前12小时禁食、6小时禁饮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术前用药：遵医嘱给予术前用药，如抗生素、镇静剂等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https://d.book118.com/267063054025006045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眼睑恶性黑色素瘤的护理查房</vt:lpstr>
      <vt:lpstr>目录</vt:lpstr>
      <vt:lpstr>患者基本信息</vt:lpstr>
      <vt:lpstr>患者姓名、年龄、性别</vt:lpstr>
      <vt:lpstr>病史及诊断</vt:lpstr>
      <vt:lpstr>手术及治疗情况</vt:lpstr>
      <vt:lpstr>护理评估</vt:lpstr>
      <vt:lpstr>护理评估</vt:lpstr>
      <vt:lpstr>眼部情况评估</vt:lpstr>
      <vt:lpstr>心理状况评估</vt:lpstr>
      <vt:lpstr>护理评估</vt:lpstr>
      <vt:lpstr>护理措施</vt:lpstr>
      <vt:lpstr>术前准备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2024-09-19T19:36:44.897</cp:lastPrinted>
  <dcterms:created xsi:type="dcterms:W3CDTF">2024-09-19T11:36:44Z</dcterms:created>
  <dcterms:modified xsi:type="dcterms:W3CDTF">2024-09-19T11:36:47Z</dcterms:modified>
</cp:coreProperties>
</file>