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D1D86C-F3B7-40E0-9278-F0DD88927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E197A7-A2BA-4B62-AA4F-B0D3C11EB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1AE6CE-527D-4411-BA3B-0635B3C42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6A2BC0-BC67-47E1-8295-B4EA0B626D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B470F1-AFE8-4CF4-A38A-4BFBB0F0C0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119F15-FCA1-42DA-BE4D-27BD2D8083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55EC54-A991-4F31-9F71-B58B4FA61A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C2B019-3949-4F0F-9662-31E50C603F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FB2016-6101-4D02-906F-09473E9A94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EFB6B-50D2-44EE-AD34-72BCF42C3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04D04-09E1-4AC8-9E68-5813C1F06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06316010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回归与路径分析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回归分析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路径分析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回归与路径分析的比较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回归与路径分析的应用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792" r="19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评估政策效果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回归与路径分析可用于评估政策实施后的效果，为政策调整和优化提供数据支持。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探究变量之间的关系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回归与路径分析是统计学中研究变量间关系的重要方法，旨在揭示自变量和因变量之间的内在联系。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预测未来趋势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通过对历史数据的回归分析，可以预测未来可能的发展趋势，为决策制定提供科学依据。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模型评估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回归与路径分析的结果需要通过模型评估来检验其有效性和可靠性，常用的评估指标包括决定系数、F统计量、P值等。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回归分析</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回归分析是一种统计学方法，用于探究因变量与一个或多个自变量之间的关系，通过构建回归模型来估计和预测因变量的值。</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路径分析</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路径分析是一种研究变量间因果关系的统计方法，通过构建路径图来展示变量之间的直接和间接效应，以及整体模型的拟合程度。</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变量类型</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在回归与路径分析中，变量可分为自变量、因变量和控制变量等类型，不同类型的变量在模型中起着不同的作用。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回归与路径分析的概念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回归分析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31" b="273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210" b="321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线性回归分析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线性关系假设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线性回归分析假设因变量和自变量之间存在线性关系，即因变量的变化可以通过自变量的线性组合来预测。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最小二乘法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线性回归分析通常使用最小二乘法来估计回归系数，该方法通过最小化预测值与实际观测值之间的残差平方和来求解最优系数。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回归方程的解读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通过解读回归方程，可以了解自变量对因变量的影响方向和程度，以及预测因变量的未来趋势。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模型选择</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选择合适的非线性模型是关键，常见的非线性模型包括指数模型、对数模型、多项式模型等。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非线性关系假设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非线性回归分析假设因变量和自变量之间存在非线性关系，需要引入非线性函数或模型来拟合数据。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参数估计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非线性回归分析通常使用迭代算法（如牛顿法、梯度下降法等）来估计模型参数，通过最小化残差平方和或最大似然估计等方法进行优化。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9360" r="1936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358" r="1735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002" r="2002"/>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非线性回归分析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多元回归分析涉及多个自变量对因变量的影响，可以探究多个因素之间的交互作用和综合效应。</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多个自变量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构建多元回归方程时，需要选择合适的自变量，并考虑自变量之间的共线性问题，以避免对回归系数的估计产生偏误。</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回归方程的构建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多元回归分析后，需要对模型进行评估和诊断，包括检验回归系数的显著性、模型的拟合优度、残差分析等，以确保模型的稳定性和可靠性。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模型评估与诊断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多元回归分析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路径分析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路径分析中的关键概念包括路径系数、决定系数、残差等，用于量化变量间的关系强度和方向。</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路径分析可以应用于多种研究领域，如心理学、社会学、经济学等，以揭示变量间的复杂关系。</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1628" r="1162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路径分析是一种研究变量间因果关系的方法，通过构建路径图来描述变量间的直接和间接效应。</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路径分析的基本概念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路径图由节点和箭头组成，节点表示变量，箭头表示变量间的关系，箭头上标注路径系数。</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路径图的解读包括识别直接效应、间接效应和总效应，以及评估模型的拟合优度。</a:t>
            </a:r>
          </a:p>
        </p:txBody>
      </p:sp>
      <p:pic>
        <p:nvPicPr>
          <p:cNvPr id="6" name="Picture 6"/>
          <p:cNvPicPr>
            <a:picLocks noChangeAspect="1"/>
          </p:cNvPicPr>
          <p:nvPr/>
        </p:nvPicPr>
        <p:blipFill>
          <a:blip r:embed="rId2"/>
          <a:srcRect t="7583" b="758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30" b="2183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在绘制路径图时，需要注意变量的测量单位、样本量、缺失数据处理等问题。</a:t>
            </a:r>
          </a:p>
        </p:txBody>
      </p:sp>
      <p:pic>
        <p:nvPicPr>
          <p:cNvPr id="10" name="Picture 10"/>
          <p:cNvPicPr>
            <a:picLocks noChangeAspect="1"/>
          </p:cNvPicPr>
          <p:nvPr/>
        </p:nvPicPr>
        <p:blipFill>
          <a:blip r:embed="rId4"/>
          <a:srcRect l="15156" r="1515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路径图的绘制与解读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https://d.book118.com/267063160103006041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2024-09-14T07:02:17.096</cp:lastPrinted>
  <dcterms:created xsi:type="dcterms:W3CDTF">2024-09-13T23:02:17Z</dcterms:created>
  <dcterms:modified xsi:type="dcterms:W3CDTF">2024-09-13T23:02:19Z</dcterms:modified>
</cp:coreProperties>
</file>