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00A92-A051-4560-944E-9D9E823D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B37D1-546C-4208-9AFC-845B52FE8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4C75-F111-4734-A7B2-FD0E9A04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7D545-F4A0-492B-9302-D6793D054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084BA-5E70-47F6-A78A-17948107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15441-AD31-4C60-A356-FCF61553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3FBF6-C1BE-4FF3-9450-31267DA81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F0923-1D91-431D-9827-8707ECCB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770C5-B079-4FC6-81C6-383F5729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87C90-35F0-4E3F-B2D7-C23E3976A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0C9F-560E-4CD1-B590-6E9010B5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40161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《流体流动特性》PPT课件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流体流动的力学基础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流体流动的基本方程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流体流动的特性分析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流体流动的数值模拟方法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流体流动的基本概念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2222" b="122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流体的定义与分类概述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的定义是指能够流动的物质，包括液体、气体和等离子体等。根据其物理特性和应用领域，流体可分为牛顿流体和非牛顿流体两大类。牛顿流体遵循牛顿粘性定律，其流动行为可以通过一系列物理参数来描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流体流动的分类详解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可以根据不同的分类标准进行分类。根据流动状态，流体流动可分为层流和湍流；根据流动方向，流体流动可分为单向流动和多向流动；根据流动是否可逆，流体流动可分为可逆流动和不可逆流动。这些分类有助于更好地理解流体流动的特性和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流体流动的分类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流体流动的物理参数详解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流体流动时，需要用到一系列物理参数来描述流体的状态和行为。这些参数包括流速、流量、压力、密度、粘度等。这些参数之间存在一定的关系，如牛顿粘性定律、伯努利方程等。了解这些物理参数及其相互关系是掌握流体流动特性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流体流动的物理参数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流体流动的力学基础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牛顿流体和非牛顿流体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牛顿流体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遵循牛顿粘性定律，剪切应力与剪切速率成正比，如水和空气。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非牛顿流体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不遵循牛顿粘性定律，剪切应力与剪切速率之间的关系复杂，如某些高分子聚合物溶液和悬浮液。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08" b="2650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由于重力作用，静止流体中压力随深度增加而增加。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静止流体在受到微小扰动后恢复原状的能力。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静止流体的稳定性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静止流体的压力分布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包括质量守恒、动量守恒和能量守恒等基本物理定律。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层流和湍流是两种常见的流体流动状态，它们具有不同的流动特性和应用。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流体流动的基本方程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流体流动的能量损失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由于流体与管道壁面的摩擦而产生的能量损失。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摩擦损失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由于流体的速度和方向发生急剧变化而产生的能量损失，如管道的转弯、扩大或收缩等。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局部损失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流体流动的基本方程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描述流体质量在空间和时间上的变化规律。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质量守恒方程是流体流动的基本方程之一，它描述了流体质量在空间和时间上的变化规律。在封闭的流场中，流体的质量不会凭空产生或消失，因此质量守恒方程可以用来描述流体的运动状态和变化规律。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描述流体动量在空间和时间上的变化规律。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方程也是流体流动的基本方程之一，它描述了流体动量在空间和时间上的变化规律。动量守恒方程基于牛顿第二定律，即流体的动量变化率等于作用在流体上的力。这个方程可以用来描述流体的运动状态和变化规律，特别是在分析流体受到外力作用的情况时非常有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动量守恒方程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https://d.book118.com/267064016165006035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2024-09-10T15:03:42.775</cp:lastPrinted>
  <dcterms:created xsi:type="dcterms:W3CDTF">2024-09-10T07:03:42Z</dcterms:created>
  <dcterms:modified xsi:type="dcterms:W3CDTF">2024-09-10T07:03:44Z</dcterms:modified>
</cp:coreProperties>
</file>