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162AF1F-5C99-4A21-8892-684F05228C9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A1A0D-3E03-43E9-B340-2374A3FD3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9F5B6-31D3-45AD-9024-A3149C70C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AE129-6292-424B-990B-3CF6F5D31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1DFF2-A1C0-476C-AEB5-751D2B621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6883B-3BA8-4D3D-9A2B-1E34B29F9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4C452-1892-47FD-B560-95056302D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35EA3-F39B-45B5-B8C3-46B2503AE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7DBC5-099F-4C09-967B-994B5DEFB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42CDB-0C45-47BE-813E-632BEA939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2F419-6405-4492-ABDC-AB9E12514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95EAE-0FDE-4492-B99E-1AF7D8550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80B46BF-0C61-4647-96D2-4F76A716751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2ECAF0A-4D97-48E1-A42B-B3F1B58EFAC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64120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设备操作与维修培训的就业渠道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技校培训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企业内部培训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在线学习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行业发展趋势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介绍设备操作与维修培训的就业渠道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设备操作与维修行业一直是一个持续需求的行业，拥有广阔的就业前景和丰厚的薪资待遇。就业渠道多样，包括技校培训、企业内部培训和在线学习等多种途径。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设备操作员的岗位要求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掌握各类设备的操作技术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熟练操作技能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具备设备基础维护和故障排除能力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基础维修能力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严格遵守操作安全规定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遵守安全规程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维修技师的技能要求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具备深厚的机械知识背景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机械知识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良好的问题分析和解决能力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解决问题能力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快速响应和处理紧急情况能力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处理紧急情况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企业内部培训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提供实际操作经验和技术指导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帮助员工快速适应工作环境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在线学习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灵活便捷的学习方式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适合在职人士提升技能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就业渠道分析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技校培训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提供系统的理论和实践培训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帮助学生建立操作技能基础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30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就业前景展望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在技术和管理上都有不错的发展空间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晋升机会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设备维修与操作一直是市场热门岗位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技术人才缺口使得薪酬不断上涨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薪资待遇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1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43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设备操作员的必备技能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设备操作员需要熟练掌握各类设备的操作技术，并具备基础维修能力，同时遵守安全规程是职业生涯中不可或缺的一环。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技校培训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技校培训的课程设置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技校培训的课程设置包括设备操作基础、维修技能培训以及安全操作规程培训。这些课程将为学生提供必要的专业知识和技能，为他们未来的就业做好准备。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就业机会分析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使得毕业生更容易找到就业机会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技校培训提供的综合技能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常常会提供给优秀的学生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合作企业实习和工作机会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73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高达</a:t>
            </a:r>
            <a:r>
              <a:rPr lang="en-US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90%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技校培训中心毕业生就业率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薪资待遇高于平均水平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毕业生工作表现优秀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4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技校培训输送优秀人才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随着行业发展，将继续为行业输送优秀人才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就业前景展望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工业发展需求增加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设备操作与维修人才将会持续受到欢迎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201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技校培训在设备操作与维修领域具有重要作用，为学生提供了丰富的知识和实践经验。就业前景广阔，未来可期。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05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企业内部培训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企业内部培训的特点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直接适应企业设备的操作和维修需求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针对性强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结合技术指导，提高学习效果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融合实际工作经验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21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实践操作机会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增加操作和维修技能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实际工作学习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逐步提升技能水平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师傅指导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2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3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企业认可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实际经验提升员工价值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提拔机会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内部培训员工更受重视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职业发展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晋升通道更为畅通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岗位晋升机会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获得晋升机会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技术人员更易得到晋升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https://d.book118.com/267064120033006054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设备操作与维修培训的就业渠道</vt:lpstr>
      <vt:lpstr>目录</vt:lpstr>
      <vt:lpstr>第1章 简介</vt:lpstr>
      <vt:lpstr>介绍设备操作与维修培训的就业渠道</vt:lpstr>
      <vt:lpstr>设备操作员的岗位要求</vt:lpstr>
      <vt:lpstr>维修技师的技能要求</vt:lpstr>
      <vt:lpstr>就业渠道分析</vt:lpstr>
      <vt:lpstr>就业前景展望</vt:lpstr>
      <vt:lpstr> </vt:lpstr>
      <vt:lpstr>第2章 技校培训</vt:lpstr>
      <vt:lpstr> </vt:lpstr>
      <vt:lpstr>就业机会分析</vt:lpstr>
      <vt:lpstr>成功案例分享</vt:lpstr>
      <vt:lpstr>就业前景展望</vt:lpstr>
      <vt:lpstr>结语</vt:lpstr>
      <vt:lpstr>第3章 企业内部培训</vt:lpstr>
      <vt:lpstr>企业内部培训的特点</vt:lpstr>
      <vt:lpstr>实践操作机会</vt:lpstr>
      <vt:lpstr>岗位晋升机会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2024-09-28T09:57:01.275</cp:lastPrinted>
  <dcterms:created xsi:type="dcterms:W3CDTF">2024-09-28T01:57:01Z</dcterms:created>
  <dcterms:modified xsi:type="dcterms:W3CDTF">2024-09-28T01:57:03Z</dcterms:modified>
</cp:coreProperties>
</file>