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10.xml" ContentType="application/vnd.openxmlformats-officedocument.drawingml.diagramColors+xml"/>
  <Override PartName="/ppt/diagrams/colors11.xml" ContentType="application/vnd.openxmlformats-officedocument.drawingml.diagramColors+xml"/>
  <Override PartName="/ppt/diagrams/colors12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colors9.xml" ContentType="application/vnd.openxmlformats-officedocument.drawingml.diagramColors+xml"/>
  <Override PartName="/ppt/diagrams/data1.xml" ContentType="application/vnd.openxmlformats-officedocument.drawingml.diagramData+xml"/>
  <Override PartName="/ppt/diagrams/data10.xml" ContentType="application/vnd.openxmlformats-officedocument.drawingml.diagramData+xml"/>
  <Override PartName="/ppt/diagrams/data11.xml" ContentType="application/vnd.openxmlformats-officedocument.drawingml.diagramData+xml"/>
  <Override PartName="/ppt/diagrams/data12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diagrams/data8.xml" ContentType="application/vnd.openxmlformats-officedocument.drawingml.diagramData+xml"/>
  <Override PartName="/ppt/diagrams/data9.xml" ContentType="application/vnd.openxmlformats-officedocument.drawingml.diagramData+xml"/>
  <Override PartName="/ppt/diagrams/drawing1.xml" ContentType="application/vnd.ms-office.drawingml.diagramDrawing+xml"/>
  <Override PartName="/ppt/diagrams/drawing10.xml" ContentType="application/vnd.ms-office.drawingml.diagramDrawing+xml"/>
  <Override PartName="/ppt/diagrams/drawing11.xml" ContentType="application/vnd.ms-office.drawingml.diagramDrawing+xml"/>
  <Override PartName="/ppt/diagrams/drawing12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drawing8.xml" ContentType="application/vnd.ms-office.drawingml.diagramDrawing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layout10.xml" ContentType="application/vnd.openxmlformats-officedocument.drawingml.diagramLayout+xml"/>
  <Override PartName="/ppt/diagrams/layout11.xml" ContentType="application/vnd.openxmlformats-officedocument.drawingml.diagramLayout+xml"/>
  <Override PartName="/ppt/diagrams/layout12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layout6.xml" ContentType="application/vnd.openxmlformats-officedocument.drawingml.diagramLayout+xml"/>
  <Override PartName="/ppt/diagrams/layout7.xml" ContentType="application/vnd.openxmlformats-officedocument.drawingml.diagramLayout+xml"/>
  <Override PartName="/ppt/diagrams/layout8.xml" ContentType="application/vnd.openxmlformats-officedocument.drawingml.diagramLayout+xml"/>
  <Override PartName="/ppt/diagrams/layout9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10.xml" ContentType="application/vnd.openxmlformats-officedocument.drawingml.diagramStyle+xml"/>
  <Override PartName="/ppt/diagrams/quickStyle11.xml" ContentType="application/vnd.openxmlformats-officedocument.drawingml.diagramStyle+xml"/>
  <Override PartName="/ppt/diagrams/quickStyle12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diagrams/quickStyle8.xml" ContentType="application/vnd.openxmlformats-officedocument.drawingml.diagramStyle+xml"/>
  <Override PartName="/ppt/diagrams/quickStyle9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a="http://schemas.openxmlformats.org/drawingml/2006/main" xmlns:dgm="http://schemas.openxmlformats.org/drawingml/2006/diagram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a="http://schemas.openxmlformats.org/drawingml/2006/main" xmlns:dgm="http://schemas.openxmlformats.org/drawingml/2006/diagram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a="http://schemas.openxmlformats.org/drawingml/2006/main" xmlns:dgm="http://schemas.openxmlformats.org/drawingml/2006/diagram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a="http://schemas.openxmlformats.org/drawingml/2006/main" xmlns:dgm="http://schemas.openxmlformats.org/drawingml/2006/diagram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a="http://schemas.openxmlformats.org/drawingml/2006/main" xmlns:dgm="http://schemas.openxmlformats.org/drawingml/2006/diagram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6B72D015-BD6C-4589-8FB1-3E71430207F9}" type="doc">
      <dgm:prSet loTypeId="urn:microsoft.com/office/officeart/2005/8/layout/hierarchy4" loCatId="hierarchy" qsTypeId="urn:microsoft.com/office/officeart/2005/8/quickstyle/3d3" qsCatId="3D" csTypeId="urn:microsoft.com/office/officeart/2005/8/colors/accent6_4" csCatId="accent6" phldr="1"/>
      <dgm:spPr/>
      <dgm:t>
        <a:bodyPr/>
        <a:lstStyle/>
        <a:p>
          <a:endParaRPr lang="zh-CN" altLang="en-US"/>
        </a:p>
      </dgm:t>
    </dgm:pt>
    <dgm:pt modelId="{C2A47591-DC63-4DCC-9026-D44C2E45BBD1}" type="parTrans" cxnId="{25B76991-37D9-46B9-AF0D-B591B51E58E5}">
      <dgm:prSet custT="1"/>
      <dgm:spPr/>
      <dgm:t>
        <a:bodyPr/>
        <a:lstStyle/>
        <a:p>
          <a:endParaRPr lang="zh-CN" altLang="en-US" sz="1800"/>
        </a:p>
      </dgm:t>
    </dgm:pt>
    <dgm:pt modelId="{55D6AFCA-F6BD-41A1-A42C-D7CA74631B34}">
      <dgm:prSet phldrT="[文本]" custT="1"/>
      <dgm:spPr>
        <a:solidFill>
          <a:schemeClr val="accent6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gm:spPr>
      <dgm:t>
        <a:bodyPr/>
        <a:lstStyle/>
        <a:p>
          <a:r>
            <a:rPr lang="zh-CN" altLang="en-US" sz="2400" smtClean="0"/>
            <a:t>企业资源</a:t>
          </a:r>
          <a:endParaRPr lang="zh-CN" altLang="en-US" sz="2400"/>
        </a:p>
      </dgm:t>
    </dgm:pt>
    <dgm:pt modelId="{B38F3ADA-7DAC-415A-B945-8B35173E82A0}" type="parTrans" cxnId="{9BA28621-F34A-42F1-AAE2-08496501BF91}">
      <dgm:prSet custT="1"/>
      <dgm:spPr/>
      <dgm:t>
        <a:bodyPr/>
        <a:lstStyle/>
        <a:p>
          <a:endParaRPr lang="zh-CN" altLang="en-US" sz="1800"/>
        </a:p>
      </dgm:t>
    </dgm:pt>
    <dgm:pt modelId="{0CBAA25A-1696-4DFE-9A9C-A84D1D3C135A}">
      <dgm:prSet phldrT="[文本]" custT="1"/>
      <dgm:spPr>
        <a:solidFill>
          <a:schemeClr val="accent6">
            <a:lumMod val="50000"/>
          </a:schemeClr>
        </a:solidFill>
        <a:ln>
          <a:noFill/>
        </a:ln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gm:spPr>
      <dgm:t>
        <a:bodyPr/>
        <a:lstStyle/>
        <a:p>
          <a:r>
            <a:rPr lang="zh-CN" altLang="en-US" sz="2000" smtClean="0"/>
            <a:t>有形资源</a:t>
          </a:r>
          <a:endParaRPr lang="zh-CN" altLang="en-US" sz="2000"/>
        </a:p>
      </dgm:t>
    </dgm:pt>
    <dgm:pt modelId="{4A2F2EE3-0EAE-416F-9278-D51FFB5DB394}" type="parTrans" cxnId="{752A2416-5E9F-4EB7-AA90-E72F8FAD2B67}">
      <dgm:prSet custT="1"/>
      <dgm:spPr/>
      <dgm:t>
        <a:bodyPr/>
        <a:lstStyle/>
        <a:p>
          <a:endParaRPr lang="zh-CN" altLang="en-US" sz="1800"/>
        </a:p>
      </dgm:t>
    </dgm:pt>
    <dgm:pt modelId="{50BB576C-E564-4AF6-9619-2D57AADBD7A1}">
      <dgm:prSet phldrT="[文本]" custT="1"/>
      <dgm:spPr>
        <a:solidFill>
          <a:srgbClr val="00B050"/>
        </a:solidFill>
        <a:ln>
          <a:noFill/>
        </a:ln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gm:spPr>
      <dgm:t>
        <a:bodyPr/>
        <a:lstStyle/>
        <a:p>
          <a:r>
            <a:rPr lang="zh-CN" altLang="en-US" sz="1800" smtClean="0"/>
            <a:t>财力资源</a:t>
          </a:r>
          <a:endParaRPr lang="zh-CN" altLang="en-US" sz="1800"/>
        </a:p>
      </dgm:t>
    </dgm:pt>
    <dgm:pt modelId="{B6CE9485-7562-4832-ADE5-564CE7A7E50B}" type="sibTrans" cxnId="{752A2416-5E9F-4EB7-AA90-E72F8FAD2B67}">
      <dgm:prSet custT="1"/>
      <dgm:spPr/>
      <dgm:t>
        <a:bodyPr/>
        <a:lstStyle/>
        <a:p>
          <a:endParaRPr lang="zh-CN" altLang="en-US" sz="1800"/>
        </a:p>
      </dgm:t>
    </dgm:pt>
    <dgm:pt modelId="{0340775A-0ED7-4AAA-96FA-B5FAE3A6662A}" type="parTrans" cxnId="{455EEED7-897F-4D47-BB84-BE47AC666A27}">
      <dgm:prSet custT="1"/>
      <dgm:spPr/>
      <dgm:t>
        <a:bodyPr/>
        <a:lstStyle/>
        <a:p>
          <a:endParaRPr lang="zh-CN" altLang="en-US" sz="1800"/>
        </a:p>
      </dgm:t>
    </dgm:pt>
    <dgm:pt modelId="{659CED76-27FF-43B0-9174-F09984AAE4A7}">
      <dgm:prSet phldrT="[文本]" custT="1"/>
      <dgm:spPr>
        <a:solidFill>
          <a:srgbClr val="00B050"/>
        </a:solidFill>
        <a:ln>
          <a:noFill/>
        </a:ln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gm:spPr>
      <dgm:t>
        <a:bodyPr/>
        <a:lstStyle/>
        <a:p>
          <a:r>
            <a:rPr lang="zh-CN" altLang="en-US" sz="1800" smtClean="0"/>
            <a:t>物力资源</a:t>
          </a:r>
          <a:endParaRPr lang="zh-CN" altLang="en-US" sz="1800"/>
        </a:p>
      </dgm:t>
    </dgm:pt>
    <dgm:pt modelId="{AD4E8363-A154-4283-839C-47C23447D20A}" type="sibTrans" cxnId="{455EEED7-897F-4D47-BB84-BE47AC666A27}">
      <dgm:prSet custT="1"/>
      <dgm:spPr/>
      <dgm:t>
        <a:bodyPr/>
        <a:lstStyle/>
        <a:p>
          <a:endParaRPr lang="zh-CN" altLang="en-US" sz="1800"/>
        </a:p>
      </dgm:t>
    </dgm:pt>
    <dgm:pt modelId="{B72DD515-D00A-426E-BDBB-6F2715177830}" type="parTrans" cxnId="{432CA822-5972-4773-9FC3-8DD2D1F85E75}">
      <dgm:prSet/>
      <dgm:spPr/>
      <dgm:t>
        <a:bodyPr/>
        <a:lstStyle/>
        <a:p>
          <a:endParaRPr lang="zh-CN" altLang="en-US"/>
        </a:p>
      </dgm:t>
    </dgm:pt>
    <dgm:pt modelId="{0B03F2A1-1FF9-49D2-B7B7-DFAE05EC925F}">
      <dgm:prSet phldrT="[文本]" custT="1"/>
      <dgm:spPr>
        <a:solidFill>
          <a:srgbClr val="00B050"/>
        </a:solidFill>
        <a:ln>
          <a:noFill/>
        </a:ln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gm:spPr>
      <dgm:t>
        <a:bodyPr/>
        <a:lstStyle/>
        <a:p>
          <a:r>
            <a:rPr lang="zh-CN" altLang="en-US" sz="1800" smtClean="0"/>
            <a:t>市场资源</a:t>
          </a:r>
          <a:endParaRPr lang="zh-CN" altLang="en-US" sz="1800"/>
        </a:p>
      </dgm:t>
    </dgm:pt>
    <dgm:pt modelId="{D45426E9-D43B-4D76-BBD1-6EB73895FBB8}" type="sibTrans" cxnId="{432CA822-5972-4773-9FC3-8DD2D1F85E75}">
      <dgm:prSet/>
      <dgm:spPr/>
      <dgm:t>
        <a:bodyPr/>
        <a:lstStyle/>
        <a:p>
          <a:endParaRPr lang="zh-CN" altLang="en-US"/>
        </a:p>
      </dgm:t>
    </dgm:pt>
    <dgm:pt modelId="{297A1D4A-AB7E-489B-83C5-865070071317}" type="parTrans" cxnId="{2984CDB3-308F-4F8C-A4B6-C57C47A70C2E}">
      <dgm:prSet/>
      <dgm:spPr/>
      <dgm:t>
        <a:bodyPr/>
        <a:lstStyle/>
        <a:p>
          <a:endParaRPr lang="zh-CN" altLang="en-US"/>
        </a:p>
      </dgm:t>
    </dgm:pt>
    <dgm:pt modelId="{702894DD-90C4-43F2-8480-E83ABE25994F}">
      <dgm:prSet phldrT="[文本]" custT="1"/>
      <dgm:spPr>
        <a:solidFill>
          <a:srgbClr val="00B050"/>
        </a:solidFill>
        <a:ln>
          <a:noFill/>
        </a:ln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gm:spPr>
      <dgm:t>
        <a:bodyPr/>
        <a:lstStyle/>
        <a:p>
          <a:r>
            <a:rPr lang="zh-CN" altLang="en-US" sz="1800" smtClean="0"/>
            <a:t>环境资源</a:t>
          </a:r>
          <a:endParaRPr lang="zh-CN" altLang="en-US" sz="1800"/>
        </a:p>
      </dgm:t>
    </dgm:pt>
    <dgm:pt modelId="{CB1DBB01-EF7D-42F2-AF7D-5472912A3F17}" type="sibTrans" cxnId="{2984CDB3-308F-4F8C-A4B6-C57C47A70C2E}">
      <dgm:prSet/>
      <dgm:spPr/>
      <dgm:t>
        <a:bodyPr/>
        <a:lstStyle/>
        <a:p>
          <a:endParaRPr lang="zh-CN" altLang="en-US"/>
        </a:p>
      </dgm:t>
    </dgm:pt>
    <dgm:pt modelId="{1BA0DBA1-7CD3-46CC-BEF7-BFF8C213E372}" type="sibTrans" cxnId="{9BA28621-F34A-42F1-AAE2-08496501BF91}">
      <dgm:prSet custT="1"/>
      <dgm:spPr/>
      <dgm:t>
        <a:bodyPr/>
        <a:lstStyle/>
        <a:p>
          <a:endParaRPr lang="zh-CN" altLang="en-US" sz="1800"/>
        </a:p>
      </dgm:t>
    </dgm:pt>
    <dgm:pt modelId="{A2E41E04-F216-4647-AC73-A6B67FA23B09}" type="parTrans" cxnId="{F5331759-D220-41CA-AF87-BFBFD7C50594}">
      <dgm:prSet custT="1"/>
      <dgm:spPr/>
      <dgm:t>
        <a:bodyPr/>
        <a:lstStyle/>
        <a:p>
          <a:endParaRPr lang="zh-CN" altLang="en-US" sz="1800"/>
        </a:p>
      </dgm:t>
    </dgm:pt>
    <dgm:pt modelId="{18C65345-2856-4A79-BA94-929BCC381CA3}">
      <dgm:prSet phldrT="[文本]" custT="1"/>
      <dgm:spPr>
        <a:solidFill>
          <a:schemeClr val="accent4">
            <a:lumMod val="50000"/>
          </a:schemeClr>
        </a:solidFill>
        <a:ln>
          <a:noFill/>
        </a:ln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gm:spPr>
      <dgm:t>
        <a:bodyPr/>
        <a:lstStyle/>
        <a:p>
          <a:r>
            <a:rPr lang="zh-CN" altLang="en-US" sz="2000" smtClean="0"/>
            <a:t>无形资源</a:t>
          </a:r>
          <a:endParaRPr lang="zh-CN" altLang="en-US" sz="2000"/>
        </a:p>
      </dgm:t>
    </dgm:pt>
    <dgm:pt modelId="{0004B0F1-2B75-4445-94BC-20DBB2F4D744}" type="parTrans" cxnId="{EBFEDEBE-0E5F-4E29-A913-635B3E674BA6}">
      <dgm:prSet custT="1"/>
      <dgm:spPr/>
      <dgm:t>
        <a:bodyPr/>
        <a:lstStyle/>
        <a:p>
          <a:endParaRPr lang="zh-CN" altLang="en-US" sz="1800"/>
        </a:p>
      </dgm:t>
    </dgm:pt>
    <dgm:pt modelId="{12705A6A-799F-40E3-8E7A-B819FBD1E60A}">
      <dgm:prSet phldrT="[文本]" custT="1"/>
      <dgm:spPr>
        <a:solidFill>
          <a:schemeClr val="accent4">
            <a:lumMod val="75000"/>
          </a:schemeClr>
        </a:solidFill>
        <a:ln>
          <a:noFill/>
        </a:ln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gm:spPr>
      <dgm:t>
        <a:bodyPr/>
        <a:lstStyle/>
        <a:p>
          <a:r>
            <a:rPr lang="zh-CN" altLang="en-US" sz="1800" smtClean="0"/>
            <a:t>技术资源</a:t>
          </a:r>
          <a:endParaRPr lang="zh-CN" altLang="en-US" sz="1800"/>
        </a:p>
      </dgm:t>
    </dgm:pt>
    <dgm:pt modelId="{880A32B2-339E-422F-9763-3AA227936885}" type="sibTrans" cxnId="{EBFEDEBE-0E5F-4E29-A913-635B3E674BA6}">
      <dgm:prSet custT="1"/>
      <dgm:spPr/>
      <dgm:t>
        <a:bodyPr/>
        <a:lstStyle/>
        <a:p>
          <a:endParaRPr lang="zh-CN" altLang="en-US" sz="1800"/>
        </a:p>
      </dgm:t>
    </dgm:pt>
    <dgm:pt modelId="{885CF349-FA7B-49F7-8349-A998BC74464A}" type="parTrans" cxnId="{254549A6-9F30-40A8-AD7C-0B7E57449FE3}">
      <dgm:prSet/>
      <dgm:spPr/>
      <dgm:t>
        <a:bodyPr/>
        <a:lstStyle/>
        <a:p>
          <a:endParaRPr lang="zh-CN" altLang="en-US"/>
        </a:p>
      </dgm:t>
    </dgm:pt>
    <dgm:pt modelId="{199EB566-F07E-4625-A53E-C44D9A02EFA5}">
      <dgm:prSet phldrT="[文本]" custT="1"/>
      <dgm:spPr>
        <a:solidFill>
          <a:schemeClr val="accent4">
            <a:lumMod val="75000"/>
          </a:schemeClr>
        </a:solidFill>
        <a:ln>
          <a:noFill/>
        </a:ln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gm:spPr>
      <dgm:t>
        <a:bodyPr/>
        <a:lstStyle/>
        <a:p>
          <a:r>
            <a:rPr lang="zh-CN" altLang="en-US" sz="1800" smtClean="0"/>
            <a:t>信誉资源</a:t>
          </a:r>
          <a:endParaRPr lang="zh-CN" altLang="en-US" sz="1800"/>
        </a:p>
      </dgm:t>
    </dgm:pt>
    <dgm:pt modelId="{277E7E7B-4DEC-474A-9662-17662CF1AD42}" type="sibTrans" cxnId="{254549A6-9F30-40A8-AD7C-0B7E57449FE3}">
      <dgm:prSet/>
      <dgm:spPr/>
      <dgm:t>
        <a:bodyPr/>
        <a:lstStyle/>
        <a:p>
          <a:endParaRPr lang="zh-CN" altLang="en-US"/>
        </a:p>
      </dgm:t>
    </dgm:pt>
    <dgm:pt modelId="{4CA64074-A1BF-45DF-9703-D59FE38DA12C}" type="parTrans" cxnId="{AE45615F-2C89-466C-AAC7-12387AA4CA26}">
      <dgm:prSet/>
      <dgm:spPr/>
      <dgm:t>
        <a:bodyPr/>
        <a:lstStyle/>
        <a:p>
          <a:endParaRPr lang="zh-CN" altLang="en-US"/>
        </a:p>
      </dgm:t>
    </dgm:pt>
    <dgm:pt modelId="{ADE05E1A-FC1F-4CF7-852A-E0B11A2940D7}">
      <dgm:prSet phldrT="[文本]" custT="1"/>
      <dgm:spPr>
        <a:solidFill>
          <a:schemeClr val="accent4">
            <a:lumMod val="75000"/>
          </a:schemeClr>
        </a:solidFill>
        <a:ln>
          <a:noFill/>
        </a:ln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gm:spPr>
      <dgm:t>
        <a:bodyPr/>
        <a:lstStyle/>
        <a:p>
          <a:r>
            <a:rPr lang="zh-CN" altLang="en-US" sz="1800" smtClean="0"/>
            <a:t>文化资源</a:t>
          </a:r>
          <a:endParaRPr lang="zh-CN" altLang="en-US" sz="1800"/>
        </a:p>
      </dgm:t>
    </dgm:pt>
    <dgm:pt modelId="{380976F3-AFAC-41DA-924C-2413BFEB1FA4}" type="sibTrans" cxnId="{AE45615F-2C89-466C-AAC7-12387AA4CA26}">
      <dgm:prSet/>
      <dgm:spPr/>
      <dgm:t>
        <a:bodyPr/>
        <a:lstStyle/>
        <a:p>
          <a:endParaRPr lang="zh-CN" altLang="en-US"/>
        </a:p>
      </dgm:t>
    </dgm:pt>
    <dgm:pt modelId="{EB4D2DFA-8508-43BD-83EF-AA8DFBF305FB}" type="parTrans" cxnId="{45686F24-4320-410F-B2C8-2200AE55440D}">
      <dgm:prSet/>
      <dgm:spPr/>
      <dgm:t>
        <a:bodyPr/>
        <a:lstStyle/>
        <a:p>
          <a:endParaRPr lang="zh-CN" altLang="en-US"/>
        </a:p>
      </dgm:t>
    </dgm:pt>
    <dgm:pt modelId="{3B38932E-DDF2-45EB-ACCC-767AE802785C}">
      <dgm:prSet phldrT="[文本]" custT="1"/>
      <dgm:spPr>
        <a:solidFill>
          <a:schemeClr val="accent4">
            <a:lumMod val="75000"/>
          </a:schemeClr>
        </a:solidFill>
        <a:ln>
          <a:noFill/>
        </a:ln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gm:spPr>
      <dgm:t>
        <a:bodyPr/>
        <a:lstStyle/>
        <a:p>
          <a:r>
            <a:rPr lang="zh-CN" altLang="en-US" sz="1800" smtClean="0"/>
            <a:t>商标</a:t>
          </a:r>
          <a:endParaRPr lang="zh-CN" altLang="en-US" sz="1800"/>
        </a:p>
      </dgm:t>
    </dgm:pt>
    <dgm:pt modelId="{2D7AB621-93F1-4B72-962A-1BD27424506C}" type="sibTrans" cxnId="{45686F24-4320-410F-B2C8-2200AE55440D}">
      <dgm:prSet/>
      <dgm:spPr/>
      <dgm:t>
        <a:bodyPr/>
        <a:lstStyle/>
        <a:p>
          <a:endParaRPr lang="zh-CN" altLang="en-US"/>
        </a:p>
      </dgm:t>
    </dgm:pt>
    <dgm:pt modelId="{C99326E5-DE2E-4934-9F70-C7E8659AC774}" type="sibTrans" cxnId="{F5331759-D220-41CA-AF87-BFBFD7C50594}">
      <dgm:prSet custT="1"/>
      <dgm:spPr/>
      <dgm:t>
        <a:bodyPr/>
        <a:lstStyle/>
        <a:p>
          <a:endParaRPr lang="zh-CN" altLang="en-US" sz="1800"/>
        </a:p>
      </dgm:t>
    </dgm:pt>
    <dgm:pt modelId="{E87427DB-06F2-4A46-82E6-EFEBDD9A10E2}" type="parTrans" cxnId="{19B8B79F-6B3F-4864-9631-557763829B76}">
      <dgm:prSet/>
      <dgm:spPr/>
      <dgm:t>
        <a:bodyPr/>
        <a:lstStyle/>
        <a:p>
          <a:endParaRPr lang="zh-CN" altLang="en-US"/>
        </a:p>
      </dgm:t>
    </dgm:pt>
    <dgm:pt modelId="{131AB05D-333A-4C7C-9D5F-78935ED07272}">
      <dgm:prSet phldrT="[文本]" custT="1"/>
      <dgm:spPr>
        <a:solidFill>
          <a:srgbClr val="C00000"/>
        </a:solidFill>
        <a:ln>
          <a:noFill/>
        </a:ln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gm:spPr>
      <dgm:t>
        <a:bodyPr/>
        <a:lstStyle/>
        <a:p>
          <a:r>
            <a:rPr lang="zh-CN" altLang="en-US" sz="2000" smtClean="0"/>
            <a:t>人力资源</a:t>
          </a:r>
          <a:endParaRPr lang="zh-CN" altLang="en-US" sz="2000"/>
        </a:p>
      </dgm:t>
    </dgm:pt>
    <dgm:pt modelId="{4F9FC024-92E9-4F2F-82BB-2FBB04A1E294}" type="sibTrans" cxnId="{19B8B79F-6B3F-4864-9631-557763829B76}">
      <dgm:prSet/>
      <dgm:spPr/>
      <dgm:t>
        <a:bodyPr/>
        <a:lstStyle/>
        <a:p>
          <a:endParaRPr lang="zh-CN" altLang="en-US"/>
        </a:p>
      </dgm:t>
    </dgm:pt>
    <dgm:pt modelId="{C5E8D320-97EB-4B0C-B44F-36F30C347506}" type="sibTrans" cxnId="{25B76991-37D9-46B9-AF0D-B591B51E58E5}">
      <dgm:prSet custT="1"/>
      <dgm:spPr/>
      <dgm:t>
        <a:bodyPr/>
        <a:lstStyle/>
        <a:p>
          <a:endParaRPr lang="zh-CN" altLang="en-US" sz="1800"/>
        </a:p>
      </dgm:t>
    </dgm:pt>
    <dgm:pt modelId="{64A5C31A-4972-4D9A-8F38-337EE0FCDAF9}" type="pres">
      <dgm:prSet presAssocID="{6B72D015-BD6C-4589-8FB1-3E71430207F9}" presName="Name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C453ED94-AEBA-4E34-8E00-1E8AD502A2E0}" type="pres">
      <dgm:prSet presAssocID="{55D6AFCA-F6BD-41A1-A42C-D7CA74631B34}" presName="vertOne"/>
      <dgm:spPr/>
      <dgm:t>
        <a:bodyPr/>
        <a:lstStyle/>
        <a:p/>
      </dgm:t>
    </dgm:pt>
    <dgm:pt modelId="{72216C56-489F-491A-B1E5-3AEE930CA64D}" type="pres">
      <dgm:prSet presAssocID="{55D6AFCA-F6BD-41A1-A42C-D7CA74631B34}" presName="txOne" presStyleLbl="node0" presStyleCnt="1" custScaleY="63526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76AB38F7-5CD8-408A-8B59-447879B5EA23}" type="pres">
      <dgm:prSet presAssocID="{55D6AFCA-F6BD-41A1-A42C-D7CA74631B34}" presName="parTransOne"/>
      <dgm:spPr/>
      <dgm:t>
        <a:bodyPr/>
        <a:lstStyle/>
        <a:p/>
      </dgm:t>
    </dgm:pt>
    <dgm:pt modelId="{171D1DB3-319C-483E-8690-D094E709493F}" type="pres">
      <dgm:prSet presAssocID="{55D6AFCA-F6BD-41A1-A42C-D7CA74631B34}" presName="horzOne"/>
      <dgm:spPr/>
      <dgm:t>
        <a:bodyPr/>
        <a:lstStyle/>
        <a:p/>
      </dgm:t>
    </dgm:pt>
    <dgm:pt modelId="{B287E1CD-3D58-4D8F-B19D-CAB093448F88}" type="pres">
      <dgm:prSet presAssocID="{0CBAA25A-1696-4DFE-9A9C-A84D1D3C135A}" presName="vertTwo"/>
      <dgm:spPr/>
      <dgm:t>
        <a:bodyPr/>
        <a:lstStyle/>
        <a:p/>
      </dgm:t>
    </dgm:pt>
    <dgm:pt modelId="{D6D6DF46-33DF-4E0C-9071-7233C8BF9B56}" type="pres">
      <dgm:prSet presAssocID="{0CBAA25A-1696-4DFE-9A9C-A84D1D3C135A}" presName="txTwo" presStyleLbl="node2" presStyleCnt="3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2C8E4A1A-C2D1-4FAB-BEAE-6310CCAAC7DB}" type="pres">
      <dgm:prSet presAssocID="{0CBAA25A-1696-4DFE-9A9C-A84D1D3C135A}" presName="parTransTwo"/>
      <dgm:spPr/>
      <dgm:t>
        <a:bodyPr/>
        <a:lstStyle/>
        <a:p/>
      </dgm:t>
    </dgm:pt>
    <dgm:pt modelId="{79C88A83-5171-4C55-BD1F-CBEC9C769619}" type="pres">
      <dgm:prSet presAssocID="{0CBAA25A-1696-4DFE-9A9C-A84D1D3C135A}" presName="horzTwo"/>
      <dgm:spPr/>
      <dgm:t>
        <a:bodyPr/>
        <a:lstStyle/>
        <a:p/>
      </dgm:t>
    </dgm:pt>
    <dgm:pt modelId="{5FEDD8FB-0B29-401D-9EF1-30040257EB12}" type="pres">
      <dgm:prSet presAssocID="{50BB576C-E564-4AF6-9619-2D57AADBD7A1}" presName="vertThree"/>
      <dgm:spPr/>
      <dgm:t>
        <a:bodyPr/>
        <a:lstStyle/>
        <a:p/>
      </dgm:t>
    </dgm:pt>
    <dgm:pt modelId="{6258E89F-8818-4728-85FF-A1DF17E03D5F}" type="pres">
      <dgm:prSet presAssocID="{50BB576C-E564-4AF6-9619-2D57AADBD7A1}" presName="txThree" presStyleLbl="node3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EAED6874-BA9C-486A-991E-8F761C206523}" type="pres">
      <dgm:prSet presAssocID="{50BB576C-E564-4AF6-9619-2D57AADBD7A1}" presName="horzThree"/>
      <dgm:spPr/>
      <dgm:t>
        <a:bodyPr/>
        <a:lstStyle/>
        <a:p/>
      </dgm:t>
    </dgm:pt>
    <dgm:pt modelId="{A07AC384-39DD-4E50-9003-5DEE7393BA9D}" type="pres">
      <dgm:prSet presAssocID="{B6CE9485-7562-4832-ADE5-564CE7A7E50B}" presName="sibSpaceThree"/>
      <dgm:spPr/>
      <dgm:t>
        <a:bodyPr/>
        <a:lstStyle/>
        <a:p/>
      </dgm:t>
    </dgm:pt>
    <dgm:pt modelId="{82732187-058F-4A75-B7B6-AE0CC51D23CD}" type="pres">
      <dgm:prSet presAssocID="{659CED76-27FF-43B0-9174-F09984AAE4A7}" presName="vertThree"/>
      <dgm:spPr/>
      <dgm:t>
        <a:bodyPr/>
        <a:lstStyle/>
        <a:p/>
      </dgm:t>
    </dgm:pt>
    <dgm:pt modelId="{41FEA3A8-B482-49E0-9CAB-F535D81C888F}" type="pres">
      <dgm:prSet presAssocID="{659CED76-27FF-43B0-9174-F09984AAE4A7}" presName="txThree" presStyleLbl="node3" presStyleIdx="1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AB9C6C94-BF4D-4A13-8E62-CCD28F0D64BD}" type="pres">
      <dgm:prSet presAssocID="{659CED76-27FF-43B0-9174-F09984AAE4A7}" presName="horzThree"/>
      <dgm:spPr/>
      <dgm:t>
        <a:bodyPr/>
        <a:lstStyle/>
        <a:p/>
      </dgm:t>
    </dgm:pt>
    <dgm:pt modelId="{F6ED0CD5-C9C0-4E95-882D-705619A02FAF}" type="pres">
      <dgm:prSet presAssocID="{AD4E8363-A154-4283-839C-47C23447D20A}" presName="sibSpaceThree"/>
      <dgm:spPr/>
      <dgm:t>
        <a:bodyPr/>
        <a:lstStyle/>
        <a:p/>
      </dgm:t>
    </dgm:pt>
    <dgm:pt modelId="{A9CF0385-DC19-426B-9E60-FB5BDB838492}" type="pres">
      <dgm:prSet presAssocID="{0B03F2A1-1FF9-49D2-B7B7-DFAE05EC925F}" presName="vertThree"/>
      <dgm:spPr/>
      <dgm:t>
        <a:bodyPr/>
        <a:lstStyle/>
        <a:p/>
      </dgm:t>
    </dgm:pt>
    <dgm:pt modelId="{E56BC167-9366-4732-95DE-493FD2CCD171}" type="pres">
      <dgm:prSet presAssocID="{0B03F2A1-1FF9-49D2-B7B7-DFAE05EC925F}" presName="txThree" presStyleLbl="node3" presStyleIdx="2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C5C34BD5-41E2-4997-BE78-E09248775F06}" type="pres">
      <dgm:prSet presAssocID="{0B03F2A1-1FF9-49D2-B7B7-DFAE05EC925F}" presName="horzThree"/>
      <dgm:spPr/>
      <dgm:t>
        <a:bodyPr/>
        <a:lstStyle/>
        <a:p/>
      </dgm:t>
    </dgm:pt>
    <dgm:pt modelId="{B1C4F161-24FB-41D7-9010-91CBBA1B15F9}" type="pres">
      <dgm:prSet presAssocID="{D45426E9-D43B-4D76-BBD1-6EB73895FBB8}" presName="sibSpaceThree"/>
      <dgm:spPr/>
      <dgm:t>
        <a:bodyPr/>
        <a:lstStyle/>
        <a:p/>
      </dgm:t>
    </dgm:pt>
    <dgm:pt modelId="{E964B898-9C1A-42A4-B20E-40EA728936F8}" type="pres">
      <dgm:prSet presAssocID="{702894DD-90C4-43F2-8480-E83ABE25994F}" presName="vertThree"/>
      <dgm:spPr/>
      <dgm:t>
        <a:bodyPr/>
        <a:lstStyle/>
        <a:p/>
      </dgm:t>
    </dgm:pt>
    <dgm:pt modelId="{387AE937-EA9B-406B-B861-71550A9E91CD}" type="pres">
      <dgm:prSet presAssocID="{702894DD-90C4-43F2-8480-E83ABE25994F}" presName="txThree" presStyleLbl="node3" presStyleIdx="3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D55AAE7E-009B-4312-87C5-7B58995F8BD1}" type="pres">
      <dgm:prSet presAssocID="{702894DD-90C4-43F2-8480-E83ABE25994F}" presName="horzThree"/>
      <dgm:spPr/>
      <dgm:t>
        <a:bodyPr/>
        <a:lstStyle/>
        <a:p/>
      </dgm:t>
    </dgm:pt>
    <dgm:pt modelId="{DC071F90-4148-493A-9FE8-C56914FB8310}" type="pres">
      <dgm:prSet presAssocID="{1BA0DBA1-7CD3-46CC-BEF7-BFF8C213E372}" presName="sibSpaceTwo"/>
      <dgm:spPr/>
      <dgm:t>
        <a:bodyPr/>
        <a:lstStyle/>
        <a:p/>
      </dgm:t>
    </dgm:pt>
    <dgm:pt modelId="{1DA6F31C-F4A3-4D48-B0FD-27120582AFD0}" type="pres">
      <dgm:prSet presAssocID="{18C65345-2856-4A79-BA94-929BCC381CA3}" presName="vertTwo"/>
      <dgm:spPr/>
      <dgm:t>
        <a:bodyPr/>
        <a:lstStyle/>
        <a:p/>
      </dgm:t>
    </dgm:pt>
    <dgm:pt modelId="{CF2A5003-53FE-4DA4-8738-0AB2D39EB689}" type="pres">
      <dgm:prSet presAssocID="{18C65345-2856-4A79-BA94-929BCC381CA3}" presName="txTwo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27AD49C8-D2A3-4924-9BB5-AD3EED892F8C}" type="pres">
      <dgm:prSet presAssocID="{18C65345-2856-4A79-BA94-929BCC381CA3}" presName="parTransTwo"/>
      <dgm:spPr/>
      <dgm:t>
        <a:bodyPr/>
        <a:lstStyle/>
        <a:p/>
      </dgm:t>
    </dgm:pt>
    <dgm:pt modelId="{24ACC11C-DCB0-4608-BBAD-26D88C648C4F}" type="pres">
      <dgm:prSet presAssocID="{18C65345-2856-4A79-BA94-929BCC381CA3}" presName="horzTwo"/>
      <dgm:spPr/>
      <dgm:t>
        <a:bodyPr/>
        <a:lstStyle/>
        <a:p/>
      </dgm:t>
    </dgm:pt>
    <dgm:pt modelId="{52B7E8C1-04FB-4F44-8A72-198A560B095D}" type="pres">
      <dgm:prSet presAssocID="{12705A6A-799F-40E3-8E7A-B819FBD1E60A}" presName="vertThree"/>
      <dgm:spPr/>
      <dgm:t>
        <a:bodyPr/>
        <a:lstStyle/>
        <a:p/>
      </dgm:t>
    </dgm:pt>
    <dgm:pt modelId="{9B5D7C9E-C6DE-49EF-BA44-3ADD2C3EFD80}" type="pres">
      <dgm:prSet presAssocID="{12705A6A-799F-40E3-8E7A-B819FBD1E60A}" presName="txThree" presStyleLbl="node3" presStyleIdx="4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47D525D0-132C-47E7-8084-F4E86B3605A2}" type="pres">
      <dgm:prSet presAssocID="{12705A6A-799F-40E3-8E7A-B819FBD1E60A}" presName="horzThree"/>
      <dgm:spPr/>
      <dgm:t>
        <a:bodyPr/>
        <a:lstStyle/>
        <a:p/>
      </dgm:t>
    </dgm:pt>
    <dgm:pt modelId="{9E0936C9-BF92-4D63-93CA-8FA1B54A23A7}" type="pres">
      <dgm:prSet presAssocID="{880A32B2-339E-422F-9763-3AA227936885}" presName="sibSpaceThree"/>
      <dgm:spPr/>
      <dgm:t>
        <a:bodyPr/>
        <a:lstStyle/>
        <a:p/>
      </dgm:t>
    </dgm:pt>
    <dgm:pt modelId="{C08F809C-C9DA-4C80-A450-F4C29F7A55C0}" type="pres">
      <dgm:prSet presAssocID="{199EB566-F07E-4625-A53E-C44D9A02EFA5}" presName="vertThree"/>
      <dgm:spPr/>
      <dgm:t>
        <a:bodyPr/>
        <a:lstStyle/>
        <a:p/>
      </dgm:t>
    </dgm:pt>
    <dgm:pt modelId="{B046CB15-FDB7-40C8-8507-AF4FDEF352F4}" type="pres">
      <dgm:prSet presAssocID="{199EB566-F07E-4625-A53E-C44D9A02EFA5}" presName="txThree" presStyleLbl="node3" presStyleIdx="5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8A32D3FB-920F-4589-99A8-D0EBA34FBE73}" type="pres">
      <dgm:prSet presAssocID="{199EB566-F07E-4625-A53E-C44D9A02EFA5}" presName="horzThree"/>
      <dgm:spPr/>
      <dgm:t>
        <a:bodyPr/>
        <a:lstStyle/>
        <a:p/>
      </dgm:t>
    </dgm:pt>
    <dgm:pt modelId="{2D382572-37A0-4F01-85BB-8CB41DDB4BB0}" type="pres">
      <dgm:prSet presAssocID="{277E7E7B-4DEC-474A-9662-17662CF1AD42}" presName="sibSpaceThree"/>
      <dgm:spPr/>
      <dgm:t>
        <a:bodyPr/>
        <a:lstStyle/>
        <a:p/>
      </dgm:t>
    </dgm:pt>
    <dgm:pt modelId="{6E2D2AEB-61CC-4458-AC7A-7D9D1E06B796}" type="pres">
      <dgm:prSet presAssocID="{ADE05E1A-FC1F-4CF7-852A-E0B11A2940D7}" presName="vertThree"/>
      <dgm:spPr/>
      <dgm:t>
        <a:bodyPr/>
        <a:lstStyle/>
        <a:p/>
      </dgm:t>
    </dgm:pt>
    <dgm:pt modelId="{6E06391B-EB27-49F2-8109-1051A828695F}" type="pres">
      <dgm:prSet presAssocID="{ADE05E1A-FC1F-4CF7-852A-E0B11A2940D7}" presName="txThree" presStyleLbl="node3" presStyleIdx="6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7B86FE41-1794-40FD-AD98-1015E9D2DEF9}" type="pres">
      <dgm:prSet presAssocID="{ADE05E1A-FC1F-4CF7-852A-E0B11A2940D7}" presName="horzThree"/>
      <dgm:spPr/>
      <dgm:t>
        <a:bodyPr/>
        <a:lstStyle/>
        <a:p/>
      </dgm:t>
    </dgm:pt>
    <dgm:pt modelId="{0D5B501C-3F21-46B4-BF79-3CAD33035D61}" type="pres">
      <dgm:prSet presAssocID="{380976F3-AFAC-41DA-924C-2413BFEB1FA4}" presName="sibSpaceThree"/>
      <dgm:spPr/>
      <dgm:t>
        <a:bodyPr/>
        <a:lstStyle/>
        <a:p/>
      </dgm:t>
    </dgm:pt>
    <dgm:pt modelId="{04B003D1-9513-47E5-B007-A2A7557D5868}" type="pres">
      <dgm:prSet presAssocID="{3B38932E-DDF2-45EB-ACCC-767AE802785C}" presName="vertThree"/>
      <dgm:spPr/>
      <dgm:t>
        <a:bodyPr/>
        <a:lstStyle/>
        <a:p/>
      </dgm:t>
    </dgm:pt>
    <dgm:pt modelId="{2BFC95A9-1893-4970-8F2F-E359CE717537}" type="pres">
      <dgm:prSet presAssocID="{3B38932E-DDF2-45EB-ACCC-767AE802785C}" presName="txThree" presStyleLbl="node3" presStyleIdx="7" presStyleCnt="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E7A2F915-FA8A-46CF-B712-6C191AD07061}" type="pres">
      <dgm:prSet presAssocID="{3B38932E-DDF2-45EB-ACCC-767AE802785C}" presName="horzThree"/>
      <dgm:spPr/>
      <dgm:t>
        <a:bodyPr/>
        <a:lstStyle/>
        <a:p/>
      </dgm:t>
    </dgm:pt>
    <dgm:pt modelId="{C2CA28EA-5D77-4CD6-9ACB-01C29A68351E}" type="pres">
      <dgm:prSet presAssocID="{C99326E5-DE2E-4934-9F70-C7E8659AC774}" presName="sibSpaceTwo"/>
      <dgm:spPr/>
      <dgm:t>
        <a:bodyPr/>
        <a:lstStyle/>
        <a:p/>
      </dgm:t>
    </dgm:pt>
    <dgm:pt modelId="{DBE7F253-213C-4158-B9F6-5FB027B2B3F3}" type="pres">
      <dgm:prSet presAssocID="{131AB05D-333A-4C7C-9D5F-78935ED07272}" presName="vertTwo"/>
      <dgm:spPr/>
      <dgm:t>
        <a:bodyPr/>
        <a:lstStyle/>
        <a:p/>
      </dgm:t>
    </dgm:pt>
    <dgm:pt modelId="{A4979443-E1A5-4526-90C1-7F23A06F6185}" type="pres">
      <dgm:prSet presAssocID="{131AB05D-333A-4C7C-9D5F-78935ED07272}" presName="txTwo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95F1873D-6B0F-4E78-A1FD-0E7CFD693BD7}" type="pres">
      <dgm:prSet presAssocID="{131AB05D-333A-4C7C-9D5F-78935ED07272}" presName="horzTwo"/>
      <dgm:spPr/>
      <dgm:t>
        <a:bodyPr/>
        <a:lstStyle/>
        <a:p/>
      </dgm:t>
    </dgm:pt>
  </dgm:ptLst>
  <dgm:cxnLst>
    <dgm:cxn modelId="{25B76991-37D9-46B9-AF0D-B591B51E58E5}" srcId="{6B72D015-BD6C-4589-8FB1-3E71430207F9}" destId="{55D6AFCA-F6BD-41A1-A42C-D7CA74631B34}" srcOrd="0" destOrd="0" parTransId="{C2A47591-DC63-4DCC-9026-D44C2E45BBD1}" sibTransId="{C5E8D320-97EB-4B0C-B44F-36F30C347506}"/>
    <dgm:cxn modelId="{9BA28621-F34A-42F1-AAE2-08496501BF91}" srcId="{55D6AFCA-F6BD-41A1-A42C-D7CA74631B34}" destId="{0CBAA25A-1696-4DFE-9A9C-A84D1D3C135A}" srcOrd="0" destOrd="0" parTransId="{B38F3ADA-7DAC-415A-B945-8B35173E82A0}" sibTransId="{1BA0DBA1-7CD3-46CC-BEF7-BFF8C213E372}"/>
    <dgm:cxn modelId="{752A2416-5E9F-4EB7-AA90-E72F8FAD2B67}" srcId="{0CBAA25A-1696-4DFE-9A9C-A84D1D3C135A}" destId="{50BB576C-E564-4AF6-9619-2D57AADBD7A1}" srcOrd="0" destOrd="0" parTransId="{4A2F2EE3-0EAE-416F-9278-D51FFB5DB394}" sibTransId="{B6CE9485-7562-4832-ADE5-564CE7A7E50B}"/>
    <dgm:cxn modelId="{455EEED7-897F-4D47-BB84-BE47AC666A27}" srcId="{0CBAA25A-1696-4DFE-9A9C-A84D1D3C135A}" destId="{659CED76-27FF-43B0-9174-F09984AAE4A7}" srcOrd="1" destOrd="0" parTransId="{0340775A-0ED7-4AAA-96FA-B5FAE3A6662A}" sibTransId="{AD4E8363-A154-4283-839C-47C23447D20A}"/>
    <dgm:cxn modelId="{432CA822-5972-4773-9FC3-8DD2D1F85E75}" srcId="{0CBAA25A-1696-4DFE-9A9C-A84D1D3C135A}" destId="{0B03F2A1-1FF9-49D2-B7B7-DFAE05EC925F}" srcOrd="2" destOrd="0" parTransId="{B72DD515-D00A-426E-BDBB-6F2715177830}" sibTransId="{D45426E9-D43B-4D76-BBD1-6EB73895FBB8}"/>
    <dgm:cxn modelId="{2984CDB3-308F-4F8C-A4B6-C57C47A70C2E}" srcId="{0CBAA25A-1696-4DFE-9A9C-A84D1D3C135A}" destId="{702894DD-90C4-43F2-8480-E83ABE25994F}" srcOrd="3" destOrd="0" parTransId="{297A1D4A-AB7E-489B-83C5-865070071317}" sibTransId="{CB1DBB01-EF7D-42F2-AF7D-5472912A3F17}"/>
    <dgm:cxn modelId="{F5331759-D220-41CA-AF87-BFBFD7C50594}" srcId="{55D6AFCA-F6BD-41A1-A42C-D7CA74631B34}" destId="{18C65345-2856-4A79-BA94-929BCC381CA3}" srcOrd="1" destOrd="0" parTransId="{A2E41E04-F216-4647-AC73-A6B67FA23B09}" sibTransId="{C99326E5-DE2E-4934-9F70-C7E8659AC774}"/>
    <dgm:cxn modelId="{EBFEDEBE-0E5F-4E29-A913-635B3E674BA6}" srcId="{18C65345-2856-4A79-BA94-929BCC381CA3}" destId="{12705A6A-799F-40E3-8E7A-B819FBD1E60A}" srcOrd="0" destOrd="0" parTransId="{0004B0F1-2B75-4445-94BC-20DBB2F4D744}" sibTransId="{880A32B2-339E-422F-9763-3AA227936885}"/>
    <dgm:cxn modelId="{254549A6-9F30-40A8-AD7C-0B7E57449FE3}" srcId="{18C65345-2856-4A79-BA94-929BCC381CA3}" destId="{199EB566-F07E-4625-A53E-C44D9A02EFA5}" srcOrd="1" destOrd="0" parTransId="{885CF349-FA7B-49F7-8349-A998BC74464A}" sibTransId="{277E7E7B-4DEC-474A-9662-17662CF1AD42}"/>
    <dgm:cxn modelId="{AE45615F-2C89-466C-AAC7-12387AA4CA26}" srcId="{18C65345-2856-4A79-BA94-929BCC381CA3}" destId="{ADE05E1A-FC1F-4CF7-852A-E0B11A2940D7}" srcOrd="2" destOrd="0" parTransId="{4CA64074-A1BF-45DF-9703-D59FE38DA12C}" sibTransId="{380976F3-AFAC-41DA-924C-2413BFEB1FA4}"/>
    <dgm:cxn modelId="{45686F24-4320-410F-B2C8-2200AE55440D}" srcId="{18C65345-2856-4A79-BA94-929BCC381CA3}" destId="{3B38932E-DDF2-45EB-ACCC-767AE802785C}" srcOrd="3" destOrd="0" parTransId="{EB4D2DFA-8508-43BD-83EF-AA8DFBF305FB}" sibTransId="{2D7AB621-93F1-4B72-962A-1BD27424506C}"/>
    <dgm:cxn modelId="{19B8B79F-6B3F-4864-9631-557763829B76}" srcId="{55D6AFCA-F6BD-41A1-A42C-D7CA74631B34}" destId="{131AB05D-333A-4C7C-9D5F-78935ED07272}" srcOrd="2" destOrd="0" parTransId="{E87427DB-06F2-4A46-82E6-EFEBDD9A10E2}" sibTransId="{4F9FC024-92E9-4F2F-82BB-2FBB04A1E294}"/>
    <dgm:cxn modelId="{01BA705B-C002-45BA-8A2D-D3D311C36F2D}" type="presOf" srcId="{6B72D015-BD6C-4589-8FB1-3E71430207F9}" destId="{64A5C31A-4972-4D9A-8F38-337EE0FCDAF9}" srcOrd="0" destOrd="0" presId="urn:microsoft.com/office/officeart/2005/8/layout/hierarchy4"/>
    <dgm:cxn modelId="{B5045F62-CE1F-4FE0-A709-57E304497A20}" type="presParOf" srcId="{64A5C31A-4972-4D9A-8F38-337EE0FCDAF9}" destId="{C453ED94-AEBA-4E34-8E00-1E8AD502A2E0}" srcOrd="0" destOrd="0" presId="urn:microsoft.com/office/officeart/2005/8/layout/hierarchy4"/>
    <dgm:cxn modelId="{603A2C13-3501-4AF4-93A9-62BC04978550}" type="presParOf" srcId="{C453ED94-AEBA-4E34-8E00-1E8AD502A2E0}" destId="{72216C56-489F-491A-B1E5-3AEE930CA64D}" srcOrd="0" destOrd="0" presId="urn:microsoft.com/office/officeart/2005/8/layout/hierarchy4"/>
    <dgm:cxn modelId="{81515A69-B795-4058-A8F3-7543BDE4D889}" type="presOf" srcId="{55D6AFCA-F6BD-41A1-A42C-D7CA74631B34}" destId="{72216C56-489F-491A-B1E5-3AEE930CA64D}" srcOrd="0" destOrd="0" presId="urn:microsoft.com/office/officeart/2005/8/layout/hierarchy4"/>
    <dgm:cxn modelId="{42C4F2BC-947C-4BE3-8188-748EC4070F77}" type="presParOf" srcId="{C453ED94-AEBA-4E34-8E00-1E8AD502A2E0}" destId="{76AB38F7-5CD8-408A-8B59-447879B5EA23}" srcOrd="1" destOrd="0" presId="urn:microsoft.com/office/officeart/2005/8/layout/hierarchy4"/>
    <dgm:cxn modelId="{32F51157-9EB6-4A2F-BA4C-97636EDED5ED}" type="presParOf" srcId="{C453ED94-AEBA-4E34-8E00-1E8AD502A2E0}" destId="{171D1DB3-319C-483E-8690-D094E709493F}" srcOrd="2" destOrd="0" presId="urn:microsoft.com/office/officeart/2005/8/layout/hierarchy4"/>
    <dgm:cxn modelId="{C9363DBF-C2D4-4780-83EC-52F27B70C901}" type="presParOf" srcId="{171D1DB3-319C-483E-8690-D094E709493F}" destId="{B287E1CD-3D58-4D8F-B19D-CAB093448F88}" srcOrd="0" destOrd="0" presId="urn:microsoft.com/office/officeart/2005/8/layout/hierarchy4"/>
    <dgm:cxn modelId="{456C5781-4A91-4D76-80D2-4B320F42C8D2}" type="presParOf" srcId="{B287E1CD-3D58-4D8F-B19D-CAB093448F88}" destId="{D6D6DF46-33DF-4E0C-9071-7233C8BF9B56}" srcOrd="0" destOrd="0" presId="urn:microsoft.com/office/officeart/2005/8/layout/hierarchy4"/>
    <dgm:cxn modelId="{CE566579-AAFF-4C33-996D-C145F0CD38CF}" type="presOf" srcId="{0CBAA25A-1696-4DFE-9A9C-A84D1D3C135A}" destId="{D6D6DF46-33DF-4E0C-9071-7233C8BF9B56}" srcOrd="0" destOrd="0" presId="urn:microsoft.com/office/officeart/2005/8/layout/hierarchy4"/>
    <dgm:cxn modelId="{21A0B786-1C9A-40D9-8516-A56ADD3850C6}" type="presParOf" srcId="{B287E1CD-3D58-4D8F-B19D-CAB093448F88}" destId="{2C8E4A1A-C2D1-4FAB-BEAE-6310CCAAC7DB}" srcOrd="1" destOrd="0" presId="urn:microsoft.com/office/officeart/2005/8/layout/hierarchy4"/>
    <dgm:cxn modelId="{A0E833ED-9E3D-4D1A-B5B7-DE053FF8F026}" type="presParOf" srcId="{B287E1CD-3D58-4D8F-B19D-CAB093448F88}" destId="{79C88A83-5171-4C55-BD1F-CBEC9C769619}" srcOrd="2" destOrd="0" presId="urn:microsoft.com/office/officeart/2005/8/layout/hierarchy4"/>
    <dgm:cxn modelId="{5B8D55CC-42D5-4099-BF55-1CBAC3281F0E}" type="presParOf" srcId="{79C88A83-5171-4C55-BD1F-CBEC9C769619}" destId="{5FEDD8FB-0B29-401D-9EF1-30040257EB12}" srcOrd="0" destOrd="0" presId="urn:microsoft.com/office/officeart/2005/8/layout/hierarchy4"/>
    <dgm:cxn modelId="{B9565004-D0A0-4045-B889-CCD41084958B}" type="presParOf" srcId="{5FEDD8FB-0B29-401D-9EF1-30040257EB12}" destId="{6258E89F-8818-4728-85FF-A1DF17E03D5F}" srcOrd="0" destOrd="0" presId="urn:microsoft.com/office/officeart/2005/8/layout/hierarchy4"/>
    <dgm:cxn modelId="{0A58C985-0EDC-40A1-B8F1-BFEA064F0F04}" type="presOf" srcId="{50BB576C-E564-4AF6-9619-2D57AADBD7A1}" destId="{6258E89F-8818-4728-85FF-A1DF17E03D5F}" srcOrd="0" destOrd="0" presId="urn:microsoft.com/office/officeart/2005/8/layout/hierarchy4"/>
    <dgm:cxn modelId="{F5DE86FC-2AEC-448D-AB58-DE49E261A81A}" type="presParOf" srcId="{5FEDD8FB-0B29-401D-9EF1-30040257EB12}" destId="{EAED6874-BA9C-486A-991E-8F761C206523}" srcOrd="1" destOrd="0" presId="urn:microsoft.com/office/officeart/2005/8/layout/hierarchy4"/>
    <dgm:cxn modelId="{C675EB31-5DFD-497C-8955-B73E34F8531E}" type="presParOf" srcId="{79C88A83-5171-4C55-BD1F-CBEC9C769619}" destId="{A07AC384-39DD-4E50-9003-5DEE7393BA9D}" srcOrd="1" destOrd="0" presId="urn:microsoft.com/office/officeart/2005/8/layout/hierarchy4"/>
    <dgm:cxn modelId="{3B8CB690-0ED7-427B-B316-FEC58B1E39E1}" type="presParOf" srcId="{79C88A83-5171-4C55-BD1F-CBEC9C769619}" destId="{82732187-058F-4A75-B7B6-AE0CC51D23CD}" srcOrd="2" destOrd="0" presId="urn:microsoft.com/office/officeart/2005/8/layout/hierarchy4"/>
    <dgm:cxn modelId="{5A78D7E8-16F9-433C-9324-1DBB0029BF80}" type="presParOf" srcId="{82732187-058F-4A75-B7B6-AE0CC51D23CD}" destId="{41FEA3A8-B482-49E0-9CAB-F535D81C888F}" srcOrd="0" destOrd="0" presId="urn:microsoft.com/office/officeart/2005/8/layout/hierarchy4"/>
    <dgm:cxn modelId="{02CC50A7-5B87-473F-A784-B9BD1B3B4654}" type="presOf" srcId="{659CED76-27FF-43B0-9174-F09984AAE4A7}" destId="{41FEA3A8-B482-49E0-9CAB-F535D81C888F}" srcOrd="0" destOrd="0" presId="urn:microsoft.com/office/officeart/2005/8/layout/hierarchy4"/>
    <dgm:cxn modelId="{7F573942-FF7A-4673-8FB4-CAE3E005F6C8}" type="presParOf" srcId="{82732187-058F-4A75-B7B6-AE0CC51D23CD}" destId="{AB9C6C94-BF4D-4A13-8E62-CCD28F0D64BD}" srcOrd="1" destOrd="0" presId="urn:microsoft.com/office/officeart/2005/8/layout/hierarchy4"/>
    <dgm:cxn modelId="{751BAED1-FB43-4C89-9556-6BAD1C49C049}" type="presParOf" srcId="{79C88A83-5171-4C55-BD1F-CBEC9C769619}" destId="{F6ED0CD5-C9C0-4E95-882D-705619A02FAF}" srcOrd="3" destOrd="0" presId="urn:microsoft.com/office/officeart/2005/8/layout/hierarchy4"/>
    <dgm:cxn modelId="{04DAFEE9-56DF-482F-A89C-2B155F058095}" type="presParOf" srcId="{79C88A83-5171-4C55-BD1F-CBEC9C769619}" destId="{A9CF0385-DC19-426B-9E60-FB5BDB838492}" srcOrd="4" destOrd="0" presId="urn:microsoft.com/office/officeart/2005/8/layout/hierarchy4"/>
    <dgm:cxn modelId="{12CEDE74-D052-4381-88F2-AF4AECB73463}" type="presParOf" srcId="{A9CF0385-DC19-426B-9E60-FB5BDB838492}" destId="{E56BC167-9366-4732-95DE-493FD2CCD171}" srcOrd="0" destOrd="0" presId="urn:microsoft.com/office/officeart/2005/8/layout/hierarchy4"/>
    <dgm:cxn modelId="{C5CAEC12-2E7C-4BDA-BF6F-BE8E56D2A942}" type="presOf" srcId="{0B03F2A1-1FF9-49D2-B7B7-DFAE05EC925F}" destId="{E56BC167-9366-4732-95DE-493FD2CCD171}" srcOrd="0" destOrd="0" presId="urn:microsoft.com/office/officeart/2005/8/layout/hierarchy4"/>
    <dgm:cxn modelId="{D13D9740-54E4-4ABD-B9FF-7362E960FC87}" type="presParOf" srcId="{A9CF0385-DC19-426B-9E60-FB5BDB838492}" destId="{C5C34BD5-41E2-4997-BE78-E09248775F06}" srcOrd="1" destOrd="0" presId="urn:microsoft.com/office/officeart/2005/8/layout/hierarchy4"/>
    <dgm:cxn modelId="{BA99753A-5BA4-4E21-90F1-3BDB33485EB2}" type="presParOf" srcId="{79C88A83-5171-4C55-BD1F-CBEC9C769619}" destId="{B1C4F161-24FB-41D7-9010-91CBBA1B15F9}" srcOrd="5" destOrd="0" presId="urn:microsoft.com/office/officeart/2005/8/layout/hierarchy4"/>
    <dgm:cxn modelId="{E934F42E-8609-446E-B717-BF5D0D4AD4C9}" type="presParOf" srcId="{79C88A83-5171-4C55-BD1F-CBEC9C769619}" destId="{E964B898-9C1A-42A4-B20E-40EA728936F8}" srcOrd="6" destOrd="0" presId="urn:microsoft.com/office/officeart/2005/8/layout/hierarchy4"/>
    <dgm:cxn modelId="{45524C9E-CD14-4814-95F1-229D475615EE}" type="presParOf" srcId="{E964B898-9C1A-42A4-B20E-40EA728936F8}" destId="{387AE937-EA9B-406B-B861-71550A9E91CD}" srcOrd="0" destOrd="0" presId="urn:microsoft.com/office/officeart/2005/8/layout/hierarchy4"/>
    <dgm:cxn modelId="{84627F09-CD0C-40EF-9AEF-71732F306A54}" type="presOf" srcId="{702894DD-90C4-43F2-8480-E83ABE25994F}" destId="{387AE937-EA9B-406B-B861-71550A9E91CD}" srcOrd="0" destOrd="0" presId="urn:microsoft.com/office/officeart/2005/8/layout/hierarchy4"/>
    <dgm:cxn modelId="{1FADB6EA-CB32-472B-A0EC-7C551D1F33DC}" type="presParOf" srcId="{E964B898-9C1A-42A4-B20E-40EA728936F8}" destId="{D55AAE7E-009B-4312-87C5-7B58995F8BD1}" srcOrd="1" destOrd="0" presId="urn:microsoft.com/office/officeart/2005/8/layout/hierarchy4"/>
    <dgm:cxn modelId="{C6CA376C-1F90-4510-BFDC-2DA00B773E99}" type="presParOf" srcId="{171D1DB3-319C-483E-8690-D094E709493F}" destId="{DC071F90-4148-493A-9FE8-C56914FB8310}" srcOrd="1" destOrd="0" presId="urn:microsoft.com/office/officeart/2005/8/layout/hierarchy4"/>
    <dgm:cxn modelId="{90275E02-96B8-400A-80FE-7584C889DDBB}" type="presParOf" srcId="{171D1DB3-319C-483E-8690-D094E709493F}" destId="{1DA6F31C-F4A3-4D48-B0FD-27120582AFD0}" srcOrd="2" destOrd="0" presId="urn:microsoft.com/office/officeart/2005/8/layout/hierarchy4"/>
    <dgm:cxn modelId="{2F21B913-46A3-446F-A09E-60FC2B344DA9}" type="presParOf" srcId="{1DA6F31C-F4A3-4D48-B0FD-27120582AFD0}" destId="{CF2A5003-53FE-4DA4-8738-0AB2D39EB689}" srcOrd="0" destOrd="0" presId="urn:microsoft.com/office/officeart/2005/8/layout/hierarchy4"/>
    <dgm:cxn modelId="{6871EBD1-F672-4F46-BD4C-75D5443854D6}" type="presOf" srcId="{18C65345-2856-4A79-BA94-929BCC381CA3}" destId="{CF2A5003-53FE-4DA4-8738-0AB2D39EB689}" srcOrd="0" destOrd="0" presId="urn:microsoft.com/office/officeart/2005/8/layout/hierarchy4"/>
    <dgm:cxn modelId="{F6FA0EE9-E2B1-4AE8-B2D7-B6CA34D8AF1E}" type="presParOf" srcId="{1DA6F31C-F4A3-4D48-B0FD-27120582AFD0}" destId="{27AD49C8-D2A3-4924-9BB5-AD3EED892F8C}" srcOrd="1" destOrd="0" presId="urn:microsoft.com/office/officeart/2005/8/layout/hierarchy4"/>
    <dgm:cxn modelId="{C7636304-DB97-408E-8818-FE171524ACA1}" type="presParOf" srcId="{1DA6F31C-F4A3-4D48-B0FD-27120582AFD0}" destId="{24ACC11C-DCB0-4608-BBAD-26D88C648C4F}" srcOrd="2" destOrd="0" presId="urn:microsoft.com/office/officeart/2005/8/layout/hierarchy4"/>
    <dgm:cxn modelId="{23C1663D-9E0D-49A4-9A48-BC716833BDFF}" type="presParOf" srcId="{24ACC11C-DCB0-4608-BBAD-26D88C648C4F}" destId="{52B7E8C1-04FB-4F44-8A72-198A560B095D}" srcOrd="0" destOrd="0" presId="urn:microsoft.com/office/officeart/2005/8/layout/hierarchy4"/>
    <dgm:cxn modelId="{44B23A41-62E7-4F3B-B04E-FB6428F8CFA9}" type="presParOf" srcId="{52B7E8C1-04FB-4F44-8A72-198A560B095D}" destId="{9B5D7C9E-C6DE-49EF-BA44-3ADD2C3EFD80}" srcOrd="0" destOrd="0" presId="urn:microsoft.com/office/officeart/2005/8/layout/hierarchy4"/>
    <dgm:cxn modelId="{7A006E96-B96F-46A0-B511-02A9D49C4097}" type="presOf" srcId="{12705A6A-799F-40E3-8E7A-B819FBD1E60A}" destId="{9B5D7C9E-C6DE-49EF-BA44-3ADD2C3EFD80}" srcOrd="0" destOrd="0" presId="urn:microsoft.com/office/officeart/2005/8/layout/hierarchy4"/>
    <dgm:cxn modelId="{1755B57B-EE34-4080-BDB6-A746F7278D79}" type="presParOf" srcId="{52B7E8C1-04FB-4F44-8A72-198A560B095D}" destId="{47D525D0-132C-47E7-8084-F4E86B3605A2}" srcOrd="1" destOrd="0" presId="urn:microsoft.com/office/officeart/2005/8/layout/hierarchy4"/>
    <dgm:cxn modelId="{FB4340F2-7245-4A70-A43C-29E5ACD8BCB0}" type="presParOf" srcId="{24ACC11C-DCB0-4608-BBAD-26D88C648C4F}" destId="{9E0936C9-BF92-4D63-93CA-8FA1B54A23A7}" srcOrd="1" destOrd="0" presId="urn:microsoft.com/office/officeart/2005/8/layout/hierarchy4"/>
    <dgm:cxn modelId="{AEF5872E-2B51-4B55-B045-3808E9C91086}" type="presParOf" srcId="{24ACC11C-DCB0-4608-BBAD-26D88C648C4F}" destId="{C08F809C-C9DA-4C80-A450-F4C29F7A55C0}" srcOrd="2" destOrd="0" presId="urn:microsoft.com/office/officeart/2005/8/layout/hierarchy4"/>
    <dgm:cxn modelId="{1B4E7D77-8EF8-4C62-952D-68D61BBDC276}" type="presParOf" srcId="{C08F809C-C9DA-4C80-A450-F4C29F7A55C0}" destId="{B046CB15-FDB7-40C8-8507-AF4FDEF352F4}" srcOrd="0" destOrd="0" presId="urn:microsoft.com/office/officeart/2005/8/layout/hierarchy4"/>
    <dgm:cxn modelId="{45006ACB-69A7-4BF5-B825-49B6D47CF86B}" type="presOf" srcId="{199EB566-F07E-4625-A53E-C44D9A02EFA5}" destId="{B046CB15-FDB7-40C8-8507-AF4FDEF352F4}" srcOrd="0" destOrd="0" presId="urn:microsoft.com/office/officeart/2005/8/layout/hierarchy4"/>
    <dgm:cxn modelId="{BEC487D7-E480-4F0B-B8EC-923043F3D62B}" type="presParOf" srcId="{C08F809C-C9DA-4C80-A450-F4C29F7A55C0}" destId="{8A32D3FB-920F-4589-99A8-D0EBA34FBE73}" srcOrd="1" destOrd="0" presId="urn:microsoft.com/office/officeart/2005/8/layout/hierarchy4"/>
    <dgm:cxn modelId="{2B2FA1CA-29BC-41DC-A9E6-04119ADF32A5}" type="presParOf" srcId="{24ACC11C-DCB0-4608-BBAD-26D88C648C4F}" destId="{2D382572-37A0-4F01-85BB-8CB41DDB4BB0}" srcOrd="3" destOrd="0" presId="urn:microsoft.com/office/officeart/2005/8/layout/hierarchy4"/>
    <dgm:cxn modelId="{9B178538-1114-4EF8-91A6-8DECFFB3AFE0}" type="presParOf" srcId="{24ACC11C-DCB0-4608-BBAD-26D88C648C4F}" destId="{6E2D2AEB-61CC-4458-AC7A-7D9D1E06B796}" srcOrd="4" destOrd="0" presId="urn:microsoft.com/office/officeart/2005/8/layout/hierarchy4"/>
    <dgm:cxn modelId="{A159D651-FC1B-49B8-82AA-AB307E151A34}" type="presParOf" srcId="{6E2D2AEB-61CC-4458-AC7A-7D9D1E06B796}" destId="{6E06391B-EB27-49F2-8109-1051A828695F}" srcOrd="0" destOrd="0" presId="urn:microsoft.com/office/officeart/2005/8/layout/hierarchy4"/>
    <dgm:cxn modelId="{CD8EED01-42D6-4F4B-A0AF-9051286E5C09}" type="presOf" srcId="{ADE05E1A-FC1F-4CF7-852A-E0B11A2940D7}" destId="{6E06391B-EB27-49F2-8109-1051A828695F}" srcOrd="0" destOrd="0" presId="urn:microsoft.com/office/officeart/2005/8/layout/hierarchy4"/>
    <dgm:cxn modelId="{DA2BF477-B15C-476E-A080-B5EBEDEE6C0C}" type="presParOf" srcId="{6E2D2AEB-61CC-4458-AC7A-7D9D1E06B796}" destId="{7B86FE41-1794-40FD-AD98-1015E9D2DEF9}" srcOrd="1" destOrd="0" presId="urn:microsoft.com/office/officeart/2005/8/layout/hierarchy4"/>
    <dgm:cxn modelId="{ACB1D0EB-E615-4AD7-9AF4-93810345F971}" type="presParOf" srcId="{24ACC11C-DCB0-4608-BBAD-26D88C648C4F}" destId="{0D5B501C-3F21-46B4-BF79-3CAD33035D61}" srcOrd="5" destOrd="0" presId="urn:microsoft.com/office/officeart/2005/8/layout/hierarchy4"/>
    <dgm:cxn modelId="{155A2DD0-C66C-4563-B617-34AB68180146}" type="presParOf" srcId="{24ACC11C-DCB0-4608-BBAD-26D88C648C4F}" destId="{04B003D1-9513-47E5-B007-A2A7557D5868}" srcOrd="6" destOrd="0" presId="urn:microsoft.com/office/officeart/2005/8/layout/hierarchy4"/>
    <dgm:cxn modelId="{748FFE5A-8D98-4E81-B8AB-C709B328DFF0}" type="presParOf" srcId="{04B003D1-9513-47E5-B007-A2A7557D5868}" destId="{2BFC95A9-1893-4970-8F2F-E359CE717537}" srcOrd="0" destOrd="0" presId="urn:microsoft.com/office/officeart/2005/8/layout/hierarchy4"/>
    <dgm:cxn modelId="{EFBFCEC5-F926-4894-AD74-9C381A54F547}" type="presOf" srcId="{3B38932E-DDF2-45EB-ACCC-767AE802785C}" destId="{2BFC95A9-1893-4970-8F2F-E359CE717537}" srcOrd="0" destOrd="0" presId="urn:microsoft.com/office/officeart/2005/8/layout/hierarchy4"/>
    <dgm:cxn modelId="{1EB7B24A-9720-40A8-8396-8AEFE2B980A1}" type="presParOf" srcId="{04B003D1-9513-47E5-B007-A2A7557D5868}" destId="{E7A2F915-FA8A-46CF-B712-6C191AD07061}" srcOrd="1" destOrd="0" presId="urn:microsoft.com/office/officeart/2005/8/layout/hierarchy4"/>
    <dgm:cxn modelId="{59EAE88A-719F-4D18-AE31-4BD2257827CF}" type="presParOf" srcId="{171D1DB3-319C-483E-8690-D094E709493F}" destId="{C2CA28EA-5D77-4CD6-9ACB-01C29A68351E}" srcOrd="3" destOrd="0" presId="urn:microsoft.com/office/officeart/2005/8/layout/hierarchy4"/>
    <dgm:cxn modelId="{12D9727B-0CF6-4328-ADE7-4A363EAA5265}" type="presParOf" srcId="{171D1DB3-319C-483E-8690-D094E709493F}" destId="{DBE7F253-213C-4158-B9F6-5FB027B2B3F3}" srcOrd="4" destOrd="0" presId="urn:microsoft.com/office/officeart/2005/8/layout/hierarchy4"/>
    <dgm:cxn modelId="{F35EB1C5-C17F-41D6-A81B-0B967681BCA9}" type="presParOf" srcId="{DBE7F253-213C-4158-B9F6-5FB027B2B3F3}" destId="{A4979443-E1A5-4526-90C1-7F23A06F6185}" srcOrd="0" destOrd="0" presId="urn:microsoft.com/office/officeart/2005/8/layout/hierarchy4"/>
    <dgm:cxn modelId="{A78731ED-ECDD-43E0-8956-A84CB0A090A7}" type="presOf" srcId="{131AB05D-333A-4C7C-9D5F-78935ED07272}" destId="{A4979443-E1A5-4526-90C1-7F23A06F6185}" srcOrd="0" destOrd="0" presId="urn:microsoft.com/office/officeart/2005/8/layout/hierarchy4"/>
    <dgm:cxn modelId="{53BB65A3-5C6E-4660-AA5E-9E0621A9A99F}" type="presParOf" srcId="{DBE7F253-213C-4158-B9F6-5FB027B2B3F3}" destId="{95F1873D-6B0F-4E78-A1FD-0E7CFD693BD7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39948772-CCDA-45A9-B873-9623C6865375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</dgm:spPr>
      <dgm:t>
        <a:bodyPr/>
        <a:lstStyle/>
        <a:p>
          <a:endParaRPr lang="zh-CN" altLang="en-US"/>
        </a:p>
      </dgm:t>
    </dgm:pt>
    <dgm:pt modelId="{C9CFF052-3928-4B1A-A7D9-D14AE4550502}" type="parTrans" cxnId="{E5FAE70C-EAAE-4FD3-A0E7-8BC913977418}">
      <dgm:prSet/>
      <dgm:spPr/>
      <dgm:t>
        <a:bodyPr/>
        <a:lstStyle/>
        <a:p>
          <a:endParaRPr lang="zh-CN" altLang="en-US"/>
        </a:p>
      </dgm:t>
    </dgm:pt>
    <dgm:pt modelId="{9C495439-F9AA-4C43-9816-9E57CBD5A2A3}">
      <dgm:prSet phldrT="[文本]" custT="1"/>
      <dgm:spPr>
        <a:solidFill>
          <a:schemeClr val="accent2">
            <a:lumMod val="50000"/>
          </a:schemeClr>
        </a:solidFill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>
          <a:r>
            <a:rPr lang="zh-CN" altLang="en-US" sz="2400" smtClean="0"/>
            <a:t>企业从外部获取资源的能力</a:t>
          </a:r>
          <a:endParaRPr lang="zh-CN" altLang="en-US" sz="2400"/>
        </a:p>
      </dgm:t>
    </dgm:pt>
    <dgm:pt modelId="{9E522CF3-4E40-42AF-93E6-693F21110656}" type="parTrans" cxnId="{0A35B518-5832-4723-972F-FC0605C7DC82}">
      <dgm:prSet/>
      <dgm:spPr/>
      <dgm:t>
        <a:bodyPr/>
        <a:lstStyle/>
        <a:p>
          <a:endParaRPr lang="zh-CN" altLang="en-US"/>
        </a:p>
      </dgm:t>
    </dgm:pt>
    <dgm:pt modelId="{D8C9223A-1CEF-43CF-887A-9B53D319AF19}">
      <dgm:prSet phldrT="[文本]"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>
          <a:r>
            <a:rPr lang="zh-CN" altLang="en-US" sz="1800" smtClean="0"/>
            <a:t>企业所处的地理位置</a:t>
          </a:r>
          <a:endParaRPr lang="zh-CN" altLang="en-US" sz="1800"/>
        </a:p>
      </dgm:t>
    </dgm:pt>
    <dgm:pt modelId="{527659DC-406F-4BD3-8449-FF3743197752}" type="sibTrans" cxnId="{0A35B518-5832-4723-972F-FC0605C7DC82}">
      <dgm:prSet/>
      <dgm:spPr/>
      <dgm:t>
        <a:bodyPr/>
        <a:lstStyle/>
        <a:p>
          <a:endParaRPr lang="zh-CN" altLang="en-US"/>
        </a:p>
      </dgm:t>
    </dgm:pt>
    <dgm:pt modelId="{6C6F40B0-2258-40B1-8E11-880B3AC661CA}" type="parTrans" cxnId="{180B9860-E960-4201-B695-EFF352913B00}">
      <dgm:prSet/>
      <dgm:spPr/>
      <dgm:t>
        <a:bodyPr/>
        <a:lstStyle/>
        <a:p>
          <a:endParaRPr lang="zh-CN" altLang="en-US"/>
        </a:p>
      </dgm:t>
    </dgm:pt>
    <dgm:pt modelId="{FE35E842-7660-4834-AEBC-5E9B8E3DBDCA}">
      <dgm:prSet phldrT="[文本]"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>
          <a:r>
            <a:rPr lang="zh-CN" altLang="en-US" sz="1800" smtClean="0"/>
            <a:t> 企业与资源供应者（包括供应商、金融、科研和情报机构等利益相关者）的关系；</a:t>
          </a:r>
          <a:endParaRPr lang="zh-CN" altLang="en-US" sz="1800"/>
        </a:p>
      </dgm:t>
    </dgm:pt>
    <dgm:pt modelId="{3882CB2C-98C4-4C03-800E-EFD129351D70}" type="sibTrans" cxnId="{180B9860-E960-4201-B695-EFF352913B00}">
      <dgm:prSet/>
      <dgm:spPr/>
      <dgm:t>
        <a:bodyPr/>
        <a:lstStyle/>
        <a:p>
          <a:endParaRPr lang="zh-CN" altLang="en-US"/>
        </a:p>
      </dgm:t>
    </dgm:pt>
    <dgm:pt modelId="{0AF3456C-7D3A-44FA-A698-D055AD27EE21}" type="parTrans" cxnId="{CEAD9FD2-E110-4ABB-AA70-29556E0B4E3E}">
      <dgm:prSet/>
      <dgm:spPr/>
      <dgm:t>
        <a:bodyPr/>
        <a:lstStyle/>
        <a:p>
          <a:endParaRPr lang="zh-CN" altLang="en-US"/>
        </a:p>
      </dgm:t>
    </dgm:pt>
    <dgm:pt modelId="{41B7324C-5E8A-4D43-A708-CB1D4D3B8AE9}">
      <dgm:prSet phldrT="[文本]"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>
          <a:r>
            <a:rPr lang="zh-CN" altLang="en-US" sz="1800" smtClean="0"/>
            <a:t> 资源供应者与企业讨价还价的能力</a:t>
          </a:r>
          <a:endParaRPr lang="zh-CN" altLang="en-US" sz="1800"/>
        </a:p>
      </dgm:t>
    </dgm:pt>
    <dgm:pt modelId="{F1497E19-0004-47EC-997C-91492F4982B0}" type="sibTrans" cxnId="{CEAD9FD2-E110-4ABB-AA70-29556E0B4E3E}">
      <dgm:prSet/>
      <dgm:spPr/>
      <dgm:t>
        <a:bodyPr/>
        <a:lstStyle/>
        <a:p>
          <a:endParaRPr lang="zh-CN" altLang="en-US"/>
        </a:p>
      </dgm:t>
    </dgm:pt>
    <dgm:pt modelId="{046D0C67-6236-4CFD-BDBB-0D15A24D4CBE}" type="parTrans" cxnId="{40C21F38-3F6D-4A1E-BACA-D4B61D0CFB87}">
      <dgm:prSet/>
      <dgm:spPr/>
      <dgm:t>
        <a:bodyPr/>
        <a:lstStyle/>
        <a:p>
          <a:endParaRPr lang="zh-CN" altLang="en-US"/>
        </a:p>
      </dgm:t>
    </dgm:pt>
    <dgm:pt modelId="{C01359B9-3716-4BC7-8370-921883A07F6F}">
      <dgm:prSet phldrT="[文本]"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>
          <a:r>
            <a:rPr lang="zh-CN" altLang="en-US" sz="1800" smtClean="0"/>
            <a:t> 资源供应者前向一体化趋势</a:t>
          </a:r>
          <a:endParaRPr lang="zh-CN" altLang="en-US" sz="1800"/>
        </a:p>
      </dgm:t>
    </dgm:pt>
    <dgm:pt modelId="{DCE280DE-2E71-4B05-8179-8B9B7CC84AC7}" type="sibTrans" cxnId="{40C21F38-3F6D-4A1E-BACA-D4B61D0CFB87}">
      <dgm:prSet/>
      <dgm:spPr/>
      <dgm:t>
        <a:bodyPr/>
        <a:lstStyle/>
        <a:p>
          <a:endParaRPr lang="zh-CN" altLang="en-US"/>
        </a:p>
      </dgm:t>
    </dgm:pt>
    <dgm:pt modelId="{33FC64D8-DACF-4CDF-89CF-818618ECFD7C}" type="parTrans" cxnId="{01E062A0-5838-4464-A3A2-E5B5A483463B}">
      <dgm:prSet/>
      <dgm:spPr/>
      <dgm:t>
        <a:bodyPr/>
        <a:lstStyle/>
        <a:p>
          <a:endParaRPr lang="zh-CN" altLang="en-US"/>
        </a:p>
      </dgm:t>
    </dgm:pt>
    <dgm:pt modelId="{AEB64AF0-9327-4AF1-B9B4-0709E4CAB622}">
      <dgm:prSet phldrT="[文本]"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>
          <a:r>
            <a:rPr lang="zh-CN" altLang="en-US" sz="1800" smtClean="0"/>
            <a:t>企业供应部门人员素质和效率等。</a:t>
          </a:r>
          <a:endParaRPr lang="zh-CN" altLang="en-US" sz="1800"/>
        </a:p>
      </dgm:t>
    </dgm:pt>
    <dgm:pt modelId="{DA462780-939F-41FC-9D04-02ABACC3C985}" type="sibTrans" cxnId="{01E062A0-5838-4464-A3A2-E5B5A483463B}">
      <dgm:prSet/>
      <dgm:spPr/>
      <dgm:t>
        <a:bodyPr/>
        <a:lstStyle/>
        <a:p>
          <a:endParaRPr lang="zh-CN" altLang="en-US"/>
        </a:p>
      </dgm:t>
    </dgm:pt>
    <dgm:pt modelId="{93269062-281B-4C87-82A4-9B99D54C219E}" type="sibTrans" cxnId="{E5FAE70C-EAAE-4FD3-A0E7-8BC913977418}">
      <dgm:prSet/>
      <dgm:spPr/>
      <dgm:t>
        <a:bodyPr/>
        <a:lstStyle/>
        <a:p>
          <a:endParaRPr lang="zh-CN" altLang="en-US"/>
        </a:p>
      </dgm:t>
    </dgm:pt>
    <dgm:pt modelId="{6465C566-E87B-4276-B462-063088795259}" type="parTrans" cxnId="{4BA8E8D6-62FC-40CC-9800-11EDF8A551D8}">
      <dgm:prSet/>
      <dgm:spPr/>
      <dgm:t>
        <a:bodyPr/>
        <a:lstStyle/>
        <a:p>
          <a:endParaRPr lang="zh-CN" altLang="en-US"/>
        </a:p>
      </dgm:t>
    </dgm:pt>
    <dgm:pt modelId="{A10F261F-1DA3-4DAD-B08A-7FAA7033AC1F}">
      <dgm:prSet phldrT="[文本]" custT="1"/>
      <dgm:spPr>
        <a:solidFill>
          <a:srgbClr val="660033"/>
        </a:solidFill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>
          <a:r>
            <a:rPr lang="zh-CN" altLang="en-US" sz="2400" smtClean="0"/>
            <a:t>企业内部资源的蓄积能力</a:t>
          </a:r>
          <a:endParaRPr lang="zh-CN" altLang="en-US" sz="2400"/>
        </a:p>
      </dgm:t>
    </dgm:pt>
    <dgm:pt modelId="{F38A0048-0247-41DD-B08D-C8BC21FD1914}" type="parTrans" cxnId="{A98A7180-9504-4BAB-AA63-16A12DC72A3E}">
      <dgm:prSet/>
      <dgm:spPr/>
      <dgm:t>
        <a:bodyPr/>
        <a:lstStyle/>
        <a:p>
          <a:endParaRPr lang="zh-CN" altLang="en-US"/>
        </a:p>
      </dgm:t>
    </dgm:pt>
    <dgm:pt modelId="{7D1835AC-E07D-4FFC-BA4F-C890D4EF9A7D}">
      <dgm:prSet phldrT="[文本]"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>
          <a:r>
            <a:rPr lang="zh-CN" altLang="en-US" sz="1800" smtClean="0"/>
            <a:t>投入产出比率分析（包括各经营领域）</a:t>
          </a:r>
          <a:endParaRPr lang="zh-CN" altLang="en-US" sz="1800"/>
        </a:p>
      </dgm:t>
    </dgm:pt>
    <dgm:pt modelId="{980803E0-3772-42E3-8713-CB5F939125D6}" type="sibTrans" cxnId="{A98A7180-9504-4BAB-AA63-16A12DC72A3E}">
      <dgm:prSet/>
      <dgm:spPr/>
      <dgm:t>
        <a:bodyPr/>
        <a:lstStyle/>
        <a:p>
          <a:endParaRPr lang="zh-CN" altLang="en-US"/>
        </a:p>
      </dgm:t>
    </dgm:pt>
    <dgm:pt modelId="{56042F71-BA3E-4F50-A00A-736AD3700E77}" type="parTrans" cxnId="{D5E89F39-46AE-4B97-9457-316B64E177BD}">
      <dgm:prSet/>
      <dgm:spPr/>
      <dgm:t>
        <a:bodyPr/>
        <a:lstStyle/>
        <a:p>
          <a:endParaRPr lang="zh-CN" altLang="en-US"/>
        </a:p>
      </dgm:t>
    </dgm:pt>
    <dgm:pt modelId="{CBE66B76-B478-4101-988D-43DAA3F6E9DF}">
      <dgm:prSet phldrT="[文本]"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>
          <a:r>
            <a:rPr lang="zh-CN" altLang="en-US" sz="1800" smtClean="0"/>
            <a:t>净现金流量分析</a:t>
          </a:r>
          <a:endParaRPr lang="zh-CN" altLang="en-US" sz="1800"/>
        </a:p>
      </dgm:t>
    </dgm:pt>
    <dgm:pt modelId="{508798DF-BD04-4951-A1EC-1E9937519DFD}" type="sibTrans" cxnId="{D5E89F39-46AE-4B97-9457-316B64E177BD}">
      <dgm:prSet/>
      <dgm:spPr/>
      <dgm:t>
        <a:bodyPr/>
        <a:lstStyle/>
        <a:p>
          <a:endParaRPr lang="zh-CN" altLang="en-US"/>
        </a:p>
      </dgm:t>
    </dgm:pt>
    <dgm:pt modelId="{7CAB70DF-5383-47DD-81CC-6A5DAD0E8105}" type="parTrans" cxnId="{13F27EAA-8B5E-48DE-806B-74B43603B484}">
      <dgm:prSet/>
      <dgm:spPr/>
      <dgm:t>
        <a:bodyPr/>
        <a:lstStyle/>
        <a:p>
          <a:endParaRPr lang="zh-CN" altLang="en-US"/>
        </a:p>
      </dgm:t>
    </dgm:pt>
    <dgm:pt modelId="{508E8DD8-E1ED-4C04-8B65-FE194CEBFBAB}">
      <dgm:prSet phldrT="[文本]"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>
          <a:r>
            <a:rPr lang="zh-CN" altLang="en-US" sz="1800" smtClean="0"/>
            <a:t>规模增长分析</a:t>
          </a:r>
          <a:endParaRPr lang="zh-CN" altLang="en-US" sz="1800"/>
        </a:p>
      </dgm:t>
    </dgm:pt>
    <dgm:pt modelId="{3F2E8FE7-5B75-405D-B684-1C75A01E2DB7}" type="sibTrans" cxnId="{13F27EAA-8B5E-48DE-806B-74B43603B484}">
      <dgm:prSet/>
      <dgm:spPr/>
      <dgm:t>
        <a:bodyPr/>
        <a:lstStyle/>
        <a:p>
          <a:endParaRPr lang="zh-CN" altLang="en-US"/>
        </a:p>
      </dgm:t>
    </dgm:pt>
    <dgm:pt modelId="{14A9C001-350C-49D4-A799-DB3872C72E11}" type="parTrans" cxnId="{E39064FD-1ACA-4033-A1FA-31C796560677}">
      <dgm:prSet/>
      <dgm:spPr/>
      <dgm:t>
        <a:bodyPr/>
        <a:lstStyle/>
        <a:p>
          <a:endParaRPr lang="zh-CN" altLang="en-US"/>
        </a:p>
      </dgm:t>
    </dgm:pt>
    <dgm:pt modelId="{A99770BB-EC9E-4660-94F7-475A9740CE10}">
      <dgm:prSet phldrT="[文本]"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>
          <a:r>
            <a:rPr lang="zh-CN" altLang="en-US" sz="1800" smtClean="0"/>
            <a:t>企业后向一体化的能力和必要性</a:t>
          </a:r>
          <a:endParaRPr lang="zh-CN" altLang="en-US" sz="1800"/>
        </a:p>
      </dgm:t>
    </dgm:pt>
    <dgm:pt modelId="{691017AB-CBC1-4423-9F55-4CE68237EA3B}" type="sibTrans" cxnId="{E39064FD-1ACA-4033-A1FA-31C796560677}">
      <dgm:prSet/>
      <dgm:spPr/>
      <dgm:t>
        <a:bodyPr/>
        <a:lstStyle/>
        <a:p>
          <a:endParaRPr lang="zh-CN" altLang="en-US"/>
        </a:p>
      </dgm:t>
    </dgm:pt>
    <dgm:pt modelId="{924E5095-00AB-48C8-9340-594D7BBE9C91}" type="parTrans" cxnId="{1A48B7B5-3659-4F92-BDB6-D3C709EF5BF4}">
      <dgm:prSet/>
      <dgm:spPr/>
      <dgm:t>
        <a:bodyPr/>
        <a:lstStyle/>
        <a:p>
          <a:endParaRPr lang="zh-CN" altLang="en-US"/>
        </a:p>
      </dgm:t>
    </dgm:pt>
    <dgm:pt modelId="{3697FFB9-7005-4AC9-A8A1-00A8E850405E}">
      <dgm:prSet phldrT="[文本]"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>
          <a:r>
            <a:rPr lang="zh-CN" altLang="en-US" sz="1800" smtClean="0"/>
            <a:t>商标、专利、商誉分析</a:t>
          </a:r>
          <a:endParaRPr lang="zh-CN" altLang="en-US" sz="1800"/>
        </a:p>
      </dgm:t>
    </dgm:pt>
    <dgm:pt modelId="{3115467A-F707-4E72-ABA0-1A78BAC01A1F}" type="sibTrans" cxnId="{1A48B7B5-3659-4F92-BDB6-D3C709EF5BF4}">
      <dgm:prSet/>
      <dgm:spPr/>
      <dgm:t>
        <a:bodyPr/>
        <a:lstStyle/>
        <a:p>
          <a:endParaRPr lang="zh-CN" altLang="en-US"/>
        </a:p>
      </dgm:t>
    </dgm:pt>
    <dgm:pt modelId="{8591BD99-0F75-4331-A201-143F7CA27AAD}" type="parTrans" cxnId="{E8BFE34C-6A5A-4069-8FF2-289364A50F83}">
      <dgm:prSet/>
      <dgm:spPr/>
      <dgm:t>
        <a:bodyPr/>
        <a:lstStyle/>
        <a:p>
          <a:endParaRPr lang="zh-CN" altLang="en-US"/>
        </a:p>
      </dgm:t>
    </dgm:pt>
    <dgm:pt modelId="{F3CB43A2-00A2-413C-A162-9B2B9124A819}">
      <dgm:prSet phldrT="[文本]"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>
          <a:r>
            <a:rPr lang="zh-CN" altLang="en-US" sz="1800" smtClean="0"/>
            <a:t>职工的忠诚感分析。</a:t>
          </a:r>
          <a:endParaRPr lang="zh-CN" altLang="en-US" sz="1800"/>
        </a:p>
      </dgm:t>
    </dgm:pt>
    <dgm:pt modelId="{623F4F06-776F-4FB7-A43F-702C9066C954}" type="sibTrans" cxnId="{E8BFE34C-6A5A-4069-8FF2-289364A50F83}">
      <dgm:prSet/>
      <dgm:spPr/>
      <dgm:t>
        <a:bodyPr/>
        <a:lstStyle/>
        <a:p>
          <a:endParaRPr lang="zh-CN" altLang="en-US"/>
        </a:p>
      </dgm:t>
    </dgm:pt>
    <dgm:pt modelId="{8570BF9A-5AF2-4A2F-A376-25C3111072BC}" type="sibTrans" cxnId="{4BA8E8D6-62FC-40CC-9800-11EDF8A551D8}">
      <dgm:prSet/>
      <dgm:spPr/>
      <dgm:t>
        <a:bodyPr/>
        <a:lstStyle/>
        <a:p>
          <a:endParaRPr lang="zh-CN" altLang="en-US"/>
        </a:p>
      </dgm:t>
    </dgm:pt>
    <dgm:pt modelId="{E2D8A07B-F1E5-444B-99D6-6A6283B86144}" type="pres">
      <dgm:prSet presAssocID="{39948772-CCDA-45A9-B873-9623C6865375}" presName="Name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56DA10B7-B002-416D-B918-3170CDEBA65D}" type="pres">
      <dgm:prSet presAssocID="{9C495439-F9AA-4C43-9816-9E57CBD5A2A3}" presName="composite"/>
      <dgm:spPr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/>
      </dgm:t>
    </dgm:pt>
    <dgm:pt modelId="{310A1B9D-92C9-44E7-8FD1-AD7964BCF01B}" type="pres">
      <dgm:prSet presAssocID="{9C495439-F9AA-4C43-9816-9E57CBD5A2A3}" presName="parTx" presStyleLbl="alignNode1" presStyleCnt="2" custScale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0685C26-48EE-42B4-86F6-C0BC64346B97}" type="pres">
      <dgm:prSet presAssocID="{9C495439-F9AA-4C43-9816-9E57CBD5A2A3}" presName="desTx" presStyleLbl="alignAccFollowNode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8DC89AA2-0462-4E71-A1A1-DD76B85AA2BA}" type="pres">
      <dgm:prSet presAssocID="{93269062-281B-4C87-82A4-9B99D54C219E}" presName="space"/>
      <dgm:spPr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/>
      </dgm:t>
    </dgm:pt>
    <dgm:pt modelId="{19385CAD-D408-489E-AD18-A61F519398B6}" type="pres">
      <dgm:prSet presAssocID="{A10F261F-1DA3-4DAD-B08A-7FAA7033AC1F}" presName="composite"/>
      <dgm:spPr>
        <a:ln>
          <a:noFill/>
        </a:ln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gm:spPr>
      <dgm:t>
        <a:bodyPr/>
        <a:lstStyle/>
        <a:p/>
      </dgm:t>
    </dgm:pt>
    <dgm:pt modelId="{3E42BD96-ABFD-4698-8946-E9B79B9A9C00}" type="pres">
      <dgm:prSet presAssocID="{A10F261F-1DA3-4DAD-B08A-7FAA7033AC1F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89813ED-1B3D-4B8F-8811-F84756D33D6E}" type="pres">
      <dgm:prSet presAssocID="{A10F261F-1DA3-4DAD-B08A-7FAA7033AC1F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E5FAE70C-EAAE-4FD3-A0E7-8BC913977418}" srcId="{39948772-CCDA-45A9-B873-9623C6865375}" destId="{9C495439-F9AA-4C43-9816-9E57CBD5A2A3}" srcOrd="0" destOrd="0" parTransId="{C9CFF052-3928-4B1A-A7D9-D14AE4550502}" sibTransId="{93269062-281B-4C87-82A4-9B99D54C219E}"/>
    <dgm:cxn modelId="{0A35B518-5832-4723-972F-FC0605C7DC82}" srcId="{9C495439-F9AA-4C43-9816-9E57CBD5A2A3}" destId="{D8C9223A-1CEF-43CF-887A-9B53D319AF19}" srcOrd="0" destOrd="0" parTransId="{9E522CF3-4E40-42AF-93E6-693F21110656}" sibTransId="{527659DC-406F-4BD3-8449-FF3743197752}"/>
    <dgm:cxn modelId="{180B9860-E960-4201-B695-EFF352913B00}" srcId="{9C495439-F9AA-4C43-9816-9E57CBD5A2A3}" destId="{FE35E842-7660-4834-AEBC-5E9B8E3DBDCA}" srcOrd="1" destOrd="0" parTransId="{6C6F40B0-2258-40B1-8E11-880B3AC661CA}" sibTransId="{3882CB2C-98C4-4C03-800E-EFD129351D70}"/>
    <dgm:cxn modelId="{CEAD9FD2-E110-4ABB-AA70-29556E0B4E3E}" srcId="{9C495439-F9AA-4C43-9816-9E57CBD5A2A3}" destId="{41B7324C-5E8A-4D43-A708-CB1D4D3B8AE9}" srcOrd="2" destOrd="0" parTransId="{0AF3456C-7D3A-44FA-A698-D055AD27EE21}" sibTransId="{F1497E19-0004-47EC-997C-91492F4982B0}"/>
    <dgm:cxn modelId="{40C21F38-3F6D-4A1E-BACA-D4B61D0CFB87}" srcId="{9C495439-F9AA-4C43-9816-9E57CBD5A2A3}" destId="{C01359B9-3716-4BC7-8370-921883A07F6F}" srcOrd="3" destOrd="0" parTransId="{046D0C67-6236-4CFD-BDBB-0D15A24D4CBE}" sibTransId="{DCE280DE-2E71-4B05-8179-8B9B7CC84AC7}"/>
    <dgm:cxn modelId="{01E062A0-5838-4464-A3A2-E5B5A483463B}" srcId="{9C495439-F9AA-4C43-9816-9E57CBD5A2A3}" destId="{AEB64AF0-9327-4AF1-B9B4-0709E4CAB622}" srcOrd="4" destOrd="0" parTransId="{33FC64D8-DACF-4CDF-89CF-818618ECFD7C}" sibTransId="{DA462780-939F-41FC-9D04-02ABACC3C985}"/>
    <dgm:cxn modelId="{4BA8E8D6-62FC-40CC-9800-11EDF8A551D8}" srcId="{39948772-CCDA-45A9-B873-9623C6865375}" destId="{A10F261F-1DA3-4DAD-B08A-7FAA7033AC1F}" srcOrd="1" destOrd="0" parTransId="{6465C566-E87B-4276-B462-063088795259}" sibTransId="{8570BF9A-5AF2-4A2F-A376-25C3111072BC}"/>
    <dgm:cxn modelId="{A98A7180-9504-4BAB-AA63-16A12DC72A3E}" srcId="{A10F261F-1DA3-4DAD-B08A-7FAA7033AC1F}" destId="{7D1835AC-E07D-4FFC-BA4F-C890D4EF9A7D}" srcOrd="0" destOrd="0" parTransId="{F38A0048-0247-41DD-B08D-C8BC21FD1914}" sibTransId="{980803E0-3772-42E3-8713-CB5F939125D6}"/>
    <dgm:cxn modelId="{D5E89F39-46AE-4B97-9457-316B64E177BD}" srcId="{A10F261F-1DA3-4DAD-B08A-7FAA7033AC1F}" destId="{CBE66B76-B478-4101-988D-43DAA3F6E9DF}" srcOrd="1" destOrd="0" parTransId="{56042F71-BA3E-4F50-A00A-736AD3700E77}" sibTransId="{508798DF-BD04-4951-A1EC-1E9937519DFD}"/>
    <dgm:cxn modelId="{13F27EAA-8B5E-48DE-806B-74B43603B484}" srcId="{A10F261F-1DA3-4DAD-B08A-7FAA7033AC1F}" destId="{508E8DD8-E1ED-4C04-8B65-FE194CEBFBAB}" srcOrd="2" destOrd="0" parTransId="{7CAB70DF-5383-47DD-81CC-6A5DAD0E8105}" sibTransId="{3F2E8FE7-5B75-405D-B684-1C75A01E2DB7}"/>
    <dgm:cxn modelId="{E39064FD-1ACA-4033-A1FA-31C796560677}" srcId="{A10F261F-1DA3-4DAD-B08A-7FAA7033AC1F}" destId="{A99770BB-EC9E-4660-94F7-475A9740CE10}" srcOrd="3" destOrd="0" parTransId="{14A9C001-350C-49D4-A799-DB3872C72E11}" sibTransId="{691017AB-CBC1-4423-9F55-4CE68237EA3B}"/>
    <dgm:cxn modelId="{1A48B7B5-3659-4F92-BDB6-D3C709EF5BF4}" srcId="{A10F261F-1DA3-4DAD-B08A-7FAA7033AC1F}" destId="{3697FFB9-7005-4AC9-A8A1-00A8E850405E}" srcOrd="4" destOrd="0" parTransId="{924E5095-00AB-48C8-9340-594D7BBE9C91}" sibTransId="{3115467A-F707-4E72-ABA0-1A78BAC01A1F}"/>
    <dgm:cxn modelId="{E8BFE34C-6A5A-4069-8FF2-289364A50F83}" srcId="{A10F261F-1DA3-4DAD-B08A-7FAA7033AC1F}" destId="{F3CB43A2-00A2-413C-A162-9B2B9124A819}" srcOrd="5" destOrd="0" parTransId="{8591BD99-0F75-4331-A201-143F7CA27AAD}" sibTransId="{623F4F06-776F-4FB7-A43F-702C9066C954}"/>
    <dgm:cxn modelId="{B2EF68EA-E28D-4DB8-B420-FE23FC3CF8A3}" type="presOf" srcId="{39948772-CCDA-45A9-B873-9623C6865375}" destId="{E2D8A07B-F1E5-444B-99D6-6A6283B86144}" srcOrd="0" destOrd="0" presId="urn:microsoft.com/office/officeart/2005/8/layout/hList1"/>
    <dgm:cxn modelId="{742390C5-0DDE-4DA6-8EDC-ACA3C4D835E4}" type="presParOf" srcId="{E2D8A07B-F1E5-444B-99D6-6A6283B86144}" destId="{56DA10B7-B002-416D-B918-3170CDEBA65D}" srcOrd="0" destOrd="0" presId="urn:microsoft.com/office/officeart/2005/8/layout/hList1"/>
    <dgm:cxn modelId="{EE9D9B3C-5CF0-4F5A-BC40-FBBCD8277B8B}" type="presParOf" srcId="{56DA10B7-B002-416D-B918-3170CDEBA65D}" destId="{310A1B9D-92C9-44E7-8FD1-AD7964BCF01B}" srcOrd="0" destOrd="0" presId="urn:microsoft.com/office/officeart/2005/8/layout/hList1"/>
    <dgm:cxn modelId="{09BBBC3B-EB17-41B0-8296-BF17BF968DBB}" type="presOf" srcId="{9C495439-F9AA-4C43-9816-9E57CBD5A2A3}" destId="{310A1B9D-92C9-44E7-8FD1-AD7964BCF01B}" srcOrd="0" destOrd="0" presId="urn:microsoft.com/office/officeart/2005/8/layout/hList1"/>
    <dgm:cxn modelId="{EC468C58-6C6F-4297-B17A-CD858E0E72D0}" type="presParOf" srcId="{56DA10B7-B002-416D-B918-3170CDEBA65D}" destId="{B0685C26-48EE-42B4-86F6-C0BC64346B97}" srcOrd="1" destOrd="0" presId="urn:microsoft.com/office/officeart/2005/8/layout/hList1"/>
    <dgm:cxn modelId="{6C739127-0938-437F-BE0E-496C8F9F29DF}" type="presOf" srcId="{D8C9223A-1CEF-43CF-887A-9B53D319AF19}" destId="{B0685C26-48EE-42B4-86F6-C0BC64346B97}" srcOrd="0" destOrd="0" presId="urn:microsoft.com/office/officeart/2005/8/layout/hList1"/>
    <dgm:cxn modelId="{4074CF96-EAF8-4430-8C5B-2AE6A5671902}" type="presOf" srcId="{FE35E842-7660-4834-AEBC-5E9B8E3DBDCA}" destId="{B0685C26-48EE-42B4-86F6-C0BC64346B97}" srcOrd="0" destOrd="1" presId="urn:microsoft.com/office/officeart/2005/8/layout/hList1"/>
    <dgm:cxn modelId="{F1F0DFBA-006A-4785-91C8-43A82D770B69}" type="presOf" srcId="{41B7324C-5E8A-4D43-A708-CB1D4D3B8AE9}" destId="{B0685C26-48EE-42B4-86F6-C0BC64346B97}" srcOrd="0" destOrd="2" presId="urn:microsoft.com/office/officeart/2005/8/layout/hList1"/>
    <dgm:cxn modelId="{A589421D-F1DC-4BAA-8D81-37B7FC679648}" type="presOf" srcId="{C01359B9-3716-4BC7-8370-921883A07F6F}" destId="{B0685C26-48EE-42B4-86F6-C0BC64346B97}" srcOrd="0" destOrd="3" presId="urn:microsoft.com/office/officeart/2005/8/layout/hList1"/>
    <dgm:cxn modelId="{71892F09-598F-4667-ACC5-A472DE31FB77}" type="presOf" srcId="{AEB64AF0-9327-4AF1-B9B4-0709E4CAB622}" destId="{B0685C26-48EE-42B4-86F6-C0BC64346B97}" srcOrd="0" destOrd="4" presId="urn:microsoft.com/office/officeart/2005/8/layout/hList1"/>
    <dgm:cxn modelId="{679E9368-EA9D-48F7-928E-0EB0D1013AFA}" type="presParOf" srcId="{E2D8A07B-F1E5-444B-99D6-6A6283B86144}" destId="{8DC89AA2-0462-4E71-A1A1-DD76B85AA2BA}" srcOrd="1" destOrd="0" presId="urn:microsoft.com/office/officeart/2005/8/layout/hList1"/>
    <dgm:cxn modelId="{09F09AB1-4497-429F-BC26-5B8CCF9E2451}" type="presParOf" srcId="{E2D8A07B-F1E5-444B-99D6-6A6283B86144}" destId="{19385CAD-D408-489E-AD18-A61F519398B6}" srcOrd="2" destOrd="0" presId="urn:microsoft.com/office/officeart/2005/8/layout/hList1"/>
    <dgm:cxn modelId="{8F065AFF-90BA-4DDE-9216-B022F35C911C}" type="presParOf" srcId="{19385CAD-D408-489E-AD18-A61F519398B6}" destId="{3E42BD96-ABFD-4698-8946-E9B79B9A9C00}" srcOrd="0" destOrd="0" presId="urn:microsoft.com/office/officeart/2005/8/layout/hList1"/>
    <dgm:cxn modelId="{0ACAA76B-420F-4518-BCA1-3C910E5C0553}" type="presOf" srcId="{A10F261F-1DA3-4DAD-B08A-7FAA7033AC1F}" destId="{3E42BD96-ABFD-4698-8946-E9B79B9A9C00}" srcOrd="0" destOrd="0" presId="urn:microsoft.com/office/officeart/2005/8/layout/hList1"/>
    <dgm:cxn modelId="{32055597-2605-4208-9C5D-500AE5F22857}" type="presParOf" srcId="{19385CAD-D408-489E-AD18-A61F519398B6}" destId="{989813ED-1B3D-4B8F-8811-F84756D33D6E}" srcOrd="1" destOrd="0" presId="urn:microsoft.com/office/officeart/2005/8/layout/hList1"/>
    <dgm:cxn modelId="{65342C14-BA68-4C38-8901-97B1D78B6713}" type="presOf" srcId="{7D1835AC-E07D-4FFC-BA4F-C890D4EF9A7D}" destId="{989813ED-1B3D-4B8F-8811-F84756D33D6E}" srcOrd="0" destOrd="0" presId="urn:microsoft.com/office/officeart/2005/8/layout/hList1"/>
    <dgm:cxn modelId="{24A481B8-8344-41BE-9F18-378BB0DBD009}" type="presOf" srcId="{CBE66B76-B478-4101-988D-43DAA3F6E9DF}" destId="{989813ED-1B3D-4B8F-8811-F84756D33D6E}" srcOrd="0" destOrd="1" presId="urn:microsoft.com/office/officeart/2005/8/layout/hList1"/>
    <dgm:cxn modelId="{9E3CF287-B4F4-409C-A4FE-103125A30CBD}" type="presOf" srcId="{508E8DD8-E1ED-4C04-8B65-FE194CEBFBAB}" destId="{989813ED-1B3D-4B8F-8811-F84756D33D6E}" srcOrd="0" destOrd="2" presId="urn:microsoft.com/office/officeart/2005/8/layout/hList1"/>
    <dgm:cxn modelId="{C53039BC-7BA7-4B09-B09B-E0546B738A32}" type="presOf" srcId="{A99770BB-EC9E-4660-94F7-475A9740CE10}" destId="{989813ED-1B3D-4B8F-8811-F84756D33D6E}" srcOrd="0" destOrd="3" presId="urn:microsoft.com/office/officeart/2005/8/layout/hList1"/>
    <dgm:cxn modelId="{C037A62A-00E0-422A-BA33-E2DA69790F1E}" type="presOf" srcId="{3697FFB9-7005-4AC9-A8A1-00A8E850405E}" destId="{989813ED-1B3D-4B8F-8811-F84756D33D6E}" srcOrd="0" destOrd="4" presId="urn:microsoft.com/office/officeart/2005/8/layout/hList1"/>
    <dgm:cxn modelId="{83D38A92-4A54-4561-9D14-6C6969A9D525}" type="presOf" srcId="{F3CB43A2-00A2-413C-A162-9B2B9124A819}" destId="{989813ED-1B3D-4B8F-8811-F84756D33D6E}" srcOrd="0" destOrd="5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3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59608F0-8E17-47E1-9A7F-46E69C725A2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EF852850-DF59-45BD-ADDF-6CDCFF24BCEB}" type="parTrans" cxnId="{993AFA9F-F8B9-4B54-892B-04ACEC1B414D}">
      <dgm:prSet/>
      <dgm:spPr/>
      <dgm:t>
        <a:bodyPr/>
        <a:lstStyle/>
        <a:p>
          <a:endParaRPr lang="zh-CN" altLang="en-US"/>
        </a:p>
      </dgm:t>
    </dgm:pt>
    <dgm:pt modelId="{661AA749-E2FA-47DC-B75E-0570E709BE00}">
      <dgm:prSet phldrT="[文本]" custT="1"/>
      <dgm:spPr>
        <a:solidFill>
          <a:schemeClr val="accent6">
            <a:lumMod val="50000"/>
          </a:schemeClr>
        </a:solid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zh-CN" altLang="en-US" sz="1800" smtClean="0"/>
            <a:t>此决策主要涉及决定整个生产系统的设计。内容包括：工厂的选择与设计，工艺技术的选择，生产工艺流程的分析，生产能力和工艺的综合配套、生产控制和运输的安排。具体问题包括：</a:t>
          </a:r>
          <a:endParaRPr lang="zh-CN" altLang="en-US" sz="1800"/>
        </a:p>
      </dgm:t>
    </dgm:pt>
    <dgm:pt modelId="{E305DF03-86BA-4609-905A-53E0E7A27C62}" type="parTrans" cxnId="{8EC6C82C-22D0-4865-BA17-1A2F7985746C}">
      <dgm:prSet/>
      <dgm:spPr/>
      <dgm:t>
        <a:bodyPr/>
        <a:lstStyle/>
        <a:p>
          <a:endParaRPr lang="zh-CN" altLang="en-US"/>
        </a:p>
      </dgm:t>
    </dgm:pt>
    <dgm:pt modelId="{23C9CD8E-F32A-452F-9A3F-929A6A189724}">
      <dgm:prSet phldrT="[文本]"/>
      <dgm:spPr/>
      <dgm:t>
        <a:bodyPr/>
        <a:lstStyle/>
        <a:p>
          <a:r>
            <a:rPr lang="zh-CN" smtClean="0"/>
            <a:t> 生产设施和设备的安排是否合理？</a:t>
          </a:r>
          <a:endParaRPr lang="zh-CN" altLang="en-US"/>
        </a:p>
      </dgm:t>
    </dgm:pt>
    <dgm:pt modelId="{B13FFA4A-E03D-4EB0-AAA2-6B9BBCE05CC2}" type="sibTrans" cxnId="{8EC6C82C-22D0-4865-BA17-1A2F7985746C}">
      <dgm:prSet/>
      <dgm:spPr/>
      <dgm:t>
        <a:bodyPr/>
        <a:lstStyle/>
        <a:p>
          <a:endParaRPr lang="zh-CN" altLang="en-US"/>
        </a:p>
      </dgm:t>
    </dgm:pt>
    <dgm:pt modelId="{E276937B-207F-4C30-BFB6-B17CFDF5C6B9}" type="parTrans" cxnId="{4E82E69D-9B23-41BB-AF75-3EBBB88ABBA2}">
      <dgm:prSet/>
      <dgm:spPr/>
      <dgm:t>
        <a:bodyPr/>
        <a:lstStyle/>
        <a:p>
          <a:endParaRPr lang="zh-CN" altLang="en-US"/>
        </a:p>
      </dgm:t>
    </dgm:pt>
    <dgm:pt modelId="{B204C776-6958-4D4E-AA14-27E01A90927A}">
      <dgm:prSet phldrT="[文本]"/>
      <dgm:spPr/>
      <dgm:t>
        <a:bodyPr/>
        <a:lstStyle/>
        <a:p>
          <a:r>
            <a:rPr lang="zh-CN" smtClean="0"/>
            <a:t> 企业是否应该进行某种程度的前向和后向一体化？</a:t>
          </a:r>
          <a:endParaRPr lang="zh-CN" altLang="en-US"/>
        </a:p>
      </dgm:t>
    </dgm:pt>
    <dgm:pt modelId="{19F88FF7-F243-4678-B8B2-E4D834427AB6}" type="sibTrans" cxnId="{4E82E69D-9B23-41BB-AF75-3EBBB88ABBA2}">
      <dgm:prSet/>
      <dgm:spPr/>
      <dgm:t>
        <a:bodyPr/>
        <a:lstStyle/>
        <a:p>
          <a:endParaRPr lang="zh-CN" altLang="en-US"/>
        </a:p>
      </dgm:t>
    </dgm:pt>
    <dgm:pt modelId="{2D974E65-03DA-4F9F-82D6-6E0722629380}" type="parTrans" cxnId="{DB4155EE-BCB5-4023-B681-21430751414B}">
      <dgm:prSet/>
      <dgm:spPr/>
      <dgm:t>
        <a:bodyPr/>
        <a:lstStyle/>
        <a:p>
          <a:endParaRPr lang="zh-CN" altLang="en-US"/>
        </a:p>
      </dgm:t>
    </dgm:pt>
    <dgm:pt modelId="{7D258894-B1C3-4238-A9FA-DA34C28B4CE4}">
      <dgm:prSet phldrT="[文本]"/>
      <dgm:spPr/>
      <dgm:t>
        <a:bodyPr/>
        <a:lstStyle/>
        <a:p>
          <a:r>
            <a:rPr lang="zh-CN" smtClean="0"/>
            <a:t> 企业购货和发货定额成本是否过高？</a:t>
          </a:r>
          <a:endParaRPr lang="zh-CN" altLang="en-US"/>
        </a:p>
      </dgm:t>
    </dgm:pt>
    <dgm:pt modelId="{53A03E19-F457-4D3A-A476-F6D136316466}" type="sibTrans" cxnId="{DB4155EE-BCB5-4023-B681-21430751414B}">
      <dgm:prSet/>
      <dgm:spPr/>
      <dgm:t>
        <a:bodyPr/>
        <a:lstStyle/>
        <a:p>
          <a:endParaRPr lang="zh-CN" altLang="en-US"/>
        </a:p>
      </dgm:t>
    </dgm:pt>
    <dgm:pt modelId="{E743AC68-B0E0-4E2D-8D09-E47B05AEBAE9}" type="parTrans" cxnId="{143EBD8D-3AE8-415D-9DDB-55E2C26D9BE5}">
      <dgm:prSet/>
      <dgm:spPr/>
      <dgm:t>
        <a:bodyPr/>
        <a:lstStyle/>
        <a:p>
          <a:endParaRPr lang="zh-CN" altLang="en-US"/>
        </a:p>
      </dgm:t>
    </dgm:pt>
    <dgm:pt modelId="{C6ADC280-9B64-49F6-ABD2-FA17E60C834B}">
      <dgm:prSet phldrT="[文本]"/>
      <dgm:spPr/>
      <dgm:t>
        <a:bodyPr/>
        <a:lstStyle/>
        <a:p>
          <a:r>
            <a:rPr lang="zh-CN" smtClean="0"/>
            <a:t> 企业的生产加工技术是否使用恰当？</a:t>
          </a:r>
          <a:endParaRPr lang="zh-CN" altLang="en-US"/>
        </a:p>
      </dgm:t>
    </dgm:pt>
    <dgm:pt modelId="{1717E7D0-BC73-42B1-976E-7B7EC2CDCE95}" type="sibTrans" cxnId="{143EBD8D-3AE8-415D-9DDB-55E2C26D9BE5}">
      <dgm:prSet/>
      <dgm:spPr/>
      <dgm:t>
        <a:bodyPr/>
        <a:lstStyle/>
        <a:p>
          <a:endParaRPr lang="zh-CN" altLang="en-US"/>
        </a:p>
      </dgm:t>
    </dgm:pt>
    <dgm:pt modelId="{83FBCC75-CD71-4EF1-B841-092C566833E9}" type="parTrans" cxnId="{C1970DF8-DBE7-4230-A6E3-A3D91E497765}">
      <dgm:prSet/>
      <dgm:spPr/>
      <dgm:t>
        <a:bodyPr/>
        <a:lstStyle/>
        <a:p>
          <a:endParaRPr lang="zh-CN" altLang="en-US"/>
        </a:p>
      </dgm:t>
    </dgm:pt>
    <dgm:pt modelId="{818567D5-49F3-4754-9B66-6B571DC189A9}">
      <dgm:prSet phldrT="[文本]"/>
      <dgm:spPr/>
      <dgm:t>
        <a:bodyPr/>
        <a:lstStyle/>
        <a:p>
          <a:r>
            <a:rPr lang="zh-CN" smtClean="0"/>
            <a:t>整个生产工艺流程的设计是否有效和高效率？</a:t>
          </a:r>
          <a:endParaRPr lang="zh-CN" altLang="en-US"/>
        </a:p>
      </dgm:t>
    </dgm:pt>
    <dgm:pt modelId="{4BE39D4F-B3D3-4B41-94B7-54C9767E3C4A}" type="sibTrans" cxnId="{C1970DF8-DBE7-4230-A6E3-A3D91E497765}">
      <dgm:prSet/>
      <dgm:spPr/>
      <dgm:t>
        <a:bodyPr/>
        <a:lstStyle/>
        <a:p>
          <a:endParaRPr lang="zh-CN" altLang="en-US"/>
        </a:p>
      </dgm:t>
    </dgm:pt>
    <dgm:pt modelId="{A76F7860-09F7-46EB-A3A8-20D19A46236C}" type="sibTrans" cxnId="{993AFA9F-F8B9-4B54-892B-04ACEC1B414D}">
      <dgm:prSet/>
      <dgm:spPr/>
      <dgm:t>
        <a:bodyPr/>
        <a:lstStyle/>
        <a:p>
          <a:endParaRPr lang="zh-CN" altLang="en-US"/>
        </a:p>
      </dgm:t>
    </dgm:pt>
    <dgm:pt modelId="{55ECC502-2BA6-48D0-9534-85E9371ECE60}" type="pres">
      <dgm:prSet presAssocID="{159608F0-8E17-47E1-9A7F-46E69C725A22}" presName="linear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E5856196-C709-4FF5-A7B0-C8B6EDA8BD47}" type="pres">
      <dgm:prSet presAssocID="{661AA749-E2FA-47DC-B75E-0570E709BE00}" presName="parentText" presStyleLbl="node1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C385F01-60D2-4486-BC4D-675421B82A2B}" type="pres">
      <dgm:prSet presAssocID="{661AA749-E2FA-47DC-B75E-0570E709BE00}" presName="childText" presStyleLbl="revTx" presStyleCnt="1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993AFA9F-F8B9-4B54-892B-04ACEC1B414D}" srcId="{159608F0-8E17-47E1-9A7F-46E69C725A22}" destId="{661AA749-E2FA-47DC-B75E-0570E709BE00}" srcOrd="0" destOrd="0" parTransId="{EF852850-DF59-45BD-ADDF-6CDCFF24BCEB}" sibTransId="{A76F7860-09F7-46EB-A3A8-20D19A46236C}"/>
    <dgm:cxn modelId="{8EC6C82C-22D0-4865-BA17-1A2F7985746C}" srcId="{661AA749-E2FA-47DC-B75E-0570E709BE00}" destId="{23C9CD8E-F32A-452F-9A3F-929A6A189724}" srcOrd="0" destOrd="0" parTransId="{E305DF03-86BA-4609-905A-53E0E7A27C62}" sibTransId="{B13FFA4A-E03D-4EB0-AAA2-6B9BBCE05CC2}"/>
    <dgm:cxn modelId="{4E82E69D-9B23-41BB-AF75-3EBBB88ABBA2}" srcId="{661AA749-E2FA-47DC-B75E-0570E709BE00}" destId="{B204C776-6958-4D4E-AA14-27E01A90927A}" srcOrd="1" destOrd="0" parTransId="{E276937B-207F-4C30-BFB6-B17CFDF5C6B9}" sibTransId="{19F88FF7-F243-4678-B8B2-E4D834427AB6}"/>
    <dgm:cxn modelId="{DB4155EE-BCB5-4023-B681-21430751414B}" srcId="{661AA749-E2FA-47DC-B75E-0570E709BE00}" destId="{7D258894-B1C3-4238-A9FA-DA34C28B4CE4}" srcOrd="2" destOrd="0" parTransId="{2D974E65-03DA-4F9F-82D6-6E0722629380}" sibTransId="{53A03E19-F457-4D3A-A476-F6D136316466}"/>
    <dgm:cxn modelId="{143EBD8D-3AE8-415D-9DDB-55E2C26D9BE5}" srcId="{661AA749-E2FA-47DC-B75E-0570E709BE00}" destId="{C6ADC280-9B64-49F6-ABD2-FA17E60C834B}" srcOrd="3" destOrd="0" parTransId="{E743AC68-B0E0-4E2D-8D09-E47B05AEBAE9}" sibTransId="{1717E7D0-BC73-42B1-976E-7B7EC2CDCE95}"/>
    <dgm:cxn modelId="{C1970DF8-DBE7-4230-A6E3-A3D91E497765}" srcId="{661AA749-E2FA-47DC-B75E-0570E709BE00}" destId="{818567D5-49F3-4754-9B66-6B571DC189A9}" srcOrd="4" destOrd="0" parTransId="{83FBCC75-CD71-4EF1-B841-092C566833E9}" sibTransId="{4BE39D4F-B3D3-4B41-94B7-54C9767E3C4A}"/>
    <dgm:cxn modelId="{32AFAAAE-9CFA-40A5-9E25-4CA3CBEB00A7}" type="presOf" srcId="{159608F0-8E17-47E1-9A7F-46E69C725A22}" destId="{55ECC502-2BA6-48D0-9534-85E9371ECE60}" srcOrd="0" destOrd="0" presId="urn:microsoft.com/office/officeart/2005/8/layout/vList2"/>
    <dgm:cxn modelId="{E982E6B0-369C-4D35-AB77-800556A8FF8C}" type="presParOf" srcId="{55ECC502-2BA6-48D0-9534-85E9371ECE60}" destId="{E5856196-C709-4FF5-A7B0-C8B6EDA8BD47}" srcOrd="0" destOrd="0" presId="urn:microsoft.com/office/officeart/2005/8/layout/vList2"/>
    <dgm:cxn modelId="{6D67F3A1-2097-46F0-80E9-0A77D0257D6A}" type="presOf" srcId="{661AA749-E2FA-47DC-B75E-0570E709BE00}" destId="{E5856196-C709-4FF5-A7B0-C8B6EDA8BD47}" srcOrd="0" destOrd="0" presId="urn:microsoft.com/office/officeart/2005/8/layout/vList2"/>
    <dgm:cxn modelId="{9FB997F8-B74A-41A1-B2B7-F208AD7EADA8}" type="presParOf" srcId="{55ECC502-2BA6-48D0-9534-85E9371ECE60}" destId="{4C385F01-60D2-4486-BC4D-675421B82A2B}" srcOrd="1" destOrd="0" presId="urn:microsoft.com/office/officeart/2005/8/layout/vList2"/>
    <dgm:cxn modelId="{625E91B3-E955-4226-A603-2A9A77277788}" type="presOf" srcId="{23C9CD8E-F32A-452F-9A3F-929A6A189724}" destId="{4C385F01-60D2-4486-BC4D-675421B82A2B}" srcOrd="0" destOrd="0" presId="urn:microsoft.com/office/officeart/2005/8/layout/vList2"/>
    <dgm:cxn modelId="{F72457B5-359D-45D9-A408-933CDC70B5B0}" type="presOf" srcId="{B204C776-6958-4D4E-AA14-27E01A90927A}" destId="{4C385F01-60D2-4486-BC4D-675421B82A2B}" srcOrd="0" destOrd="1" presId="urn:microsoft.com/office/officeart/2005/8/layout/vList2"/>
    <dgm:cxn modelId="{DE620459-D7CF-4E21-8915-8461633EA497}" type="presOf" srcId="{7D258894-B1C3-4238-A9FA-DA34C28B4CE4}" destId="{4C385F01-60D2-4486-BC4D-675421B82A2B}" srcOrd="0" destOrd="2" presId="urn:microsoft.com/office/officeart/2005/8/layout/vList2"/>
    <dgm:cxn modelId="{34BD6202-7636-4773-A4D3-A9D832A8E8B1}" type="presOf" srcId="{C6ADC280-9B64-49F6-ABD2-FA17E60C834B}" destId="{4C385F01-60D2-4486-BC4D-675421B82A2B}" srcOrd="0" destOrd="3" presId="urn:microsoft.com/office/officeart/2005/8/layout/vList2"/>
    <dgm:cxn modelId="{B490C6C8-B661-4095-A8EA-C0E1717330A3}" type="presOf" srcId="{818567D5-49F3-4754-9B66-6B571DC189A9}" destId="{4C385F01-60D2-4486-BC4D-675421B82A2B}" srcOrd="0" destOrd="4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4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59608F0-8E17-47E1-9A7F-46E69C725A2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EF852850-DF59-45BD-ADDF-6CDCFF24BCEB}" type="parTrans" cxnId="{3FF5A210-8B8D-4184-8B2C-BDEE3B6CB52E}">
      <dgm:prSet/>
      <dgm:spPr/>
      <dgm:t>
        <a:bodyPr/>
        <a:lstStyle/>
        <a:p>
          <a:endParaRPr lang="zh-CN" altLang="en-US"/>
        </a:p>
      </dgm:t>
    </dgm:pt>
    <dgm:pt modelId="{661AA749-E2FA-47DC-B75E-0570E709BE00}">
      <dgm:prSet phldrT="[文本]" custT="1"/>
      <dgm:spPr>
        <a:solidFill>
          <a:schemeClr val="accent6">
            <a:lumMod val="50000"/>
          </a:schemeClr>
        </a:solid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zh-CN" sz="1800" smtClean="0"/>
            <a:t>此决策主要涉及决定企业的最佳生产能力。内容包括产量预测、生产设施和设备的计划、生产日程的安排。具体问题包括</a:t>
          </a:r>
          <a:r>
            <a:rPr lang="zh-CN" altLang="en-US" sz="1800" smtClean="0"/>
            <a:t>：</a:t>
          </a:r>
          <a:endParaRPr lang="zh-CN" altLang="en-US" sz="1800"/>
        </a:p>
      </dgm:t>
    </dgm:pt>
    <dgm:pt modelId="{E305DF03-86BA-4609-905A-53E0E7A27C62}" type="parTrans" cxnId="{8D382340-F9B7-4296-896D-BE4123BEDC9F}">
      <dgm:prSet/>
      <dgm:spPr/>
      <dgm:t>
        <a:bodyPr/>
        <a:lstStyle/>
        <a:p>
          <a:endParaRPr lang="zh-CN" altLang="en-US"/>
        </a:p>
      </dgm:t>
    </dgm:pt>
    <dgm:pt modelId="{23C9CD8E-F32A-452F-9A3F-929A6A189724}">
      <dgm:prSet phldrT="[文本]" custT="1"/>
      <dgm:spPr/>
      <dgm:t>
        <a:bodyPr/>
        <a:lstStyle/>
        <a:p>
          <a:r>
            <a:rPr lang="zh-CN" altLang="en-US" sz="1800" smtClean="0"/>
            <a:t>对生产和服务的需求是否有一定的规律和有效的预测？</a:t>
          </a:r>
          <a:endParaRPr lang="zh-CN" altLang="en-US" sz="1800"/>
        </a:p>
      </dgm:t>
    </dgm:pt>
    <dgm:pt modelId="{B13FFA4A-E03D-4EB0-AAA2-6B9BBCE05CC2}" type="sibTrans" cxnId="{8D382340-F9B7-4296-896D-BE4123BEDC9F}">
      <dgm:prSet/>
      <dgm:spPr/>
      <dgm:t>
        <a:bodyPr/>
        <a:lstStyle/>
        <a:p>
          <a:endParaRPr lang="zh-CN" altLang="en-US"/>
        </a:p>
      </dgm:t>
    </dgm:pt>
    <dgm:pt modelId="{BB8CCDA8-AD64-43FC-99B3-DFB7D26C135D}" type="parTrans" cxnId="{329A51DE-C1DB-4E6B-9C6D-3CD7E2091E4C}">
      <dgm:prSet/>
      <dgm:spPr/>
      <dgm:t>
        <a:bodyPr/>
        <a:lstStyle/>
        <a:p>
          <a:endParaRPr lang="zh-CN" altLang="en-US"/>
        </a:p>
      </dgm:t>
    </dgm:pt>
    <dgm:pt modelId="{D68E4D04-55D8-4F51-925A-7A23BB678EF6}">
      <dgm:prSet phldrT="[文本]" custT="1"/>
      <dgm:spPr/>
      <dgm:t>
        <a:bodyPr/>
        <a:lstStyle/>
        <a:p>
          <a:r>
            <a:rPr lang="zh-CN" altLang="en-US" sz="1800" smtClean="0"/>
            <a:t> 生产是否达到了合理的经济规模？</a:t>
          </a:r>
          <a:endParaRPr lang="zh-CN" altLang="en-US" sz="1800"/>
        </a:p>
      </dgm:t>
    </dgm:pt>
    <dgm:pt modelId="{2A1FFC9A-2561-4686-85AD-9D43019A1AAA}" type="sibTrans" cxnId="{329A51DE-C1DB-4E6B-9C6D-3CD7E2091E4C}">
      <dgm:prSet/>
      <dgm:spPr/>
      <dgm:t>
        <a:bodyPr/>
        <a:lstStyle/>
        <a:p>
          <a:endParaRPr lang="zh-CN" altLang="en-US"/>
        </a:p>
      </dgm:t>
    </dgm:pt>
    <dgm:pt modelId="{0B8D5453-9ED6-4A1F-B466-3AFADF539D61}" type="parTrans" cxnId="{41E27814-361F-4E30-9B75-2AA5EA0C22EE}">
      <dgm:prSet/>
      <dgm:spPr/>
      <dgm:t>
        <a:bodyPr/>
        <a:lstStyle/>
        <a:p>
          <a:endParaRPr lang="zh-CN" altLang="en-US"/>
        </a:p>
      </dgm:t>
    </dgm:pt>
    <dgm:pt modelId="{C7FB6BE4-E48A-4819-A017-C96C9521C4FC}">
      <dgm:prSet phldrT="[文本]" custT="1"/>
      <dgm:spPr/>
      <dgm:t>
        <a:bodyPr/>
        <a:lstStyle/>
        <a:p>
          <a:r>
            <a:rPr lang="zh-CN" altLang="en-US" sz="1800" smtClean="0"/>
            <a:t> 工厂、库房和销售网点的位置、数量和规模是否合适？</a:t>
          </a:r>
          <a:endParaRPr lang="zh-CN" altLang="en-US" sz="1800"/>
        </a:p>
      </dgm:t>
    </dgm:pt>
    <dgm:pt modelId="{69689D2C-BA39-4400-92B9-F48A6D4B3A41}" type="sibTrans" cxnId="{41E27814-361F-4E30-9B75-2AA5EA0C22EE}">
      <dgm:prSet/>
      <dgm:spPr/>
      <dgm:t>
        <a:bodyPr/>
        <a:lstStyle/>
        <a:p>
          <a:endParaRPr lang="zh-CN" altLang="en-US"/>
        </a:p>
      </dgm:t>
    </dgm:pt>
    <dgm:pt modelId="{E45B78BC-C138-4AD3-9D43-8D1B2C7666DD}" type="parTrans" cxnId="{994C4CB3-8EED-47E5-9B4E-B8B5BD0570E7}">
      <dgm:prSet/>
      <dgm:spPr/>
      <dgm:t>
        <a:bodyPr/>
        <a:lstStyle/>
        <a:p>
          <a:endParaRPr lang="zh-CN" altLang="en-US"/>
        </a:p>
      </dgm:t>
    </dgm:pt>
    <dgm:pt modelId="{5C610FCD-085A-44AC-A7EF-7AC2C8891C29}">
      <dgm:prSet phldrT="[文本]" custT="1"/>
      <dgm:spPr/>
      <dgm:t>
        <a:bodyPr/>
        <a:lstStyle/>
        <a:p>
          <a:r>
            <a:rPr lang="zh-CN" altLang="en-US" sz="1800" smtClean="0"/>
            <a:t> 企业是否有全面的计划生产成本？是否合理？</a:t>
          </a:r>
          <a:endParaRPr lang="zh-CN" altLang="en-US" sz="1800"/>
        </a:p>
      </dgm:t>
    </dgm:pt>
    <dgm:pt modelId="{DF0F3475-E69B-4AB5-B304-9048C842F97C}" type="sibTrans" cxnId="{994C4CB3-8EED-47E5-9B4E-B8B5BD0570E7}">
      <dgm:prSet/>
      <dgm:spPr/>
      <dgm:t>
        <a:bodyPr/>
        <a:lstStyle/>
        <a:p>
          <a:endParaRPr lang="zh-CN" altLang="en-US"/>
        </a:p>
      </dgm:t>
    </dgm:pt>
    <dgm:pt modelId="{01A1675A-E1C3-4392-B464-3E7FD2772866}" type="parTrans" cxnId="{062C2E2B-3182-42E1-8ADE-385859AF3D09}">
      <dgm:prSet/>
      <dgm:spPr/>
      <dgm:t>
        <a:bodyPr/>
        <a:lstStyle/>
        <a:p>
          <a:endParaRPr lang="zh-CN" altLang="en-US"/>
        </a:p>
      </dgm:t>
    </dgm:pt>
    <dgm:pt modelId="{B14437DA-0A55-44FF-9C2E-1971A43F0BAD}">
      <dgm:prSet phldrT="[文本]" custT="1"/>
      <dgm:spPr/>
      <dgm:t>
        <a:bodyPr/>
        <a:lstStyle/>
        <a:p>
          <a:r>
            <a:rPr lang="zh-CN" altLang="en-US" sz="1800" smtClean="0"/>
            <a:t> 是否有处理临时订货的应急计划？</a:t>
          </a:r>
          <a:endParaRPr lang="zh-CN" altLang="en-US" sz="1800"/>
        </a:p>
      </dgm:t>
    </dgm:pt>
    <dgm:pt modelId="{7B1D5517-5C8B-4646-837B-F6EED46ED604}" type="sibTrans" cxnId="{062C2E2B-3182-42E1-8ADE-385859AF3D09}">
      <dgm:prSet/>
      <dgm:spPr/>
      <dgm:t>
        <a:bodyPr/>
        <a:lstStyle/>
        <a:p>
          <a:endParaRPr lang="zh-CN" altLang="en-US"/>
        </a:p>
      </dgm:t>
    </dgm:pt>
    <dgm:pt modelId="{205073E1-3F3C-4787-9AD6-7504079F6FCB}" type="parTrans" cxnId="{BB2025A8-D654-4770-A970-6E021C6BDECA}">
      <dgm:prSet/>
      <dgm:spPr/>
      <dgm:t>
        <a:bodyPr/>
        <a:lstStyle/>
        <a:p>
          <a:endParaRPr lang="zh-CN" altLang="en-US"/>
        </a:p>
      </dgm:t>
    </dgm:pt>
    <dgm:pt modelId="{C6274B50-5269-4DE0-8C9C-9B1658A851E3}">
      <dgm:prSet phldrT="[文本]" custT="1"/>
      <dgm:spPr/>
      <dgm:t>
        <a:bodyPr/>
        <a:lstStyle/>
        <a:p>
          <a:r>
            <a:rPr lang="zh-CN" altLang="en-US" sz="1800" smtClean="0"/>
            <a:t>企业是否有有效的生产控制体系？</a:t>
          </a:r>
          <a:endParaRPr lang="zh-CN" altLang="en-US" sz="1800"/>
        </a:p>
      </dgm:t>
    </dgm:pt>
    <dgm:pt modelId="{3688B3F6-1CFA-4F67-8CCF-E3F613784327}" type="sibTrans" cxnId="{BB2025A8-D654-4770-A970-6E021C6BDECA}">
      <dgm:prSet/>
      <dgm:spPr/>
      <dgm:t>
        <a:bodyPr/>
        <a:lstStyle/>
        <a:p>
          <a:endParaRPr lang="zh-CN" altLang="en-US"/>
        </a:p>
      </dgm:t>
    </dgm:pt>
    <dgm:pt modelId="{83FBCC75-CD71-4EF1-B841-092C566833E9}" type="parTrans" cxnId="{50C002CD-FDC5-43AC-BC8A-B58FD0472D70}">
      <dgm:prSet/>
      <dgm:spPr/>
      <dgm:t>
        <a:bodyPr/>
        <a:lstStyle/>
        <a:p>
          <a:endParaRPr lang="zh-CN" altLang="en-US"/>
        </a:p>
      </dgm:t>
    </dgm:pt>
    <dgm:pt modelId="{818567D5-49F3-4754-9B66-6B571DC189A9}">
      <dgm:prSet phldrT="[文本]" custT="1"/>
      <dgm:spPr/>
      <dgm:t>
        <a:bodyPr/>
        <a:lstStyle/>
        <a:p>
          <a:endParaRPr lang="zh-CN" altLang="en-US" sz="1500"/>
        </a:p>
      </dgm:t>
    </dgm:pt>
    <dgm:pt modelId="{4BE39D4F-B3D3-4B41-94B7-54C9767E3C4A}" type="sibTrans" cxnId="{50C002CD-FDC5-43AC-BC8A-B58FD0472D70}">
      <dgm:prSet/>
      <dgm:spPr/>
      <dgm:t>
        <a:bodyPr/>
        <a:lstStyle/>
        <a:p>
          <a:endParaRPr lang="zh-CN" altLang="en-US"/>
        </a:p>
      </dgm:t>
    </dgm:pt>
    <dgm:pt modelId="{A76F7860-09F7-46EB-A3A8-20D19A46236C}" type="sibTrans" cxnId="{3FF5A210-8B8D-4184-8B2C-BDEE3B6CB52E}">
      <dgm:prSet/>
      <dgm:spPr/>
      <dgm:t>
        <a:bodyPr/>
        <a:lstStyle/>
        <a:p>
          <a:endParaRPr lang="zh-CN" altLang="en-US"/>
        </a:p>
      </dgm:t>
    </dgm:pt>
    <dgm:pt modelId="{55ECC502-2BA6-48D0-9534-85E9371ECE60}" type="pres">
      <dgm:prSet presAssocID="{159608F0-8E17-47E1-9A7F-46E69C725A22}" presName="linear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E5856196-C709-4FF5-A7B0-C8B6EDA8BD47}" type="pres">
      <dgm:prSet presAssocID="{661AA749-E2FA-47DC-B75E-0570E709BE00}" presName="parentText" presStyleLbl="node1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C385F01-60D2-4486-BC4D-675421B82A2B}" type="pres">
      <dgm:prSet presAssocID="{661AA749-E2FA-47DC-B75E-0570E709BE00}" presName="childText" presStyleLbl="revTx" presStyleCnt="1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3FF5A210-8B8D-4184-8B2C-BDEE3B6CB52E}" srcId="{159608F0-8E17-47E1-9A7F-46E69C725A22}" destId="{661AA749-E2FA-47DC-B75E-0570E709BE00}" srcOrd="0" destOrd="0" parTransId="{EF852850-DF59-45BD-ADDF-6CDCFF24BCEB}" sibTransId="{A76F7860-09F7-46EB-A3A8-20D19A46236C}"/>
    <dgm:cxn modelId="{8D382340-F9B7-4296-896D-BE4123BEDC9F}" srcId="{661AA749-E2FA-47DC-B75E-0570E709BE00}" destId="{23C9CD8E-F32A-452F-9A3F-929A6A189724}" srcOrd="0" destOrd="0" parTransId="{E305DF03-86BA-4609-905A-53E0E7A27C62}" sibTransId="{B13FFA4A-E03D-4EB0-AAA2-6B9BBCE05CC2}"/>
    <dgm:cxn modelId="{329A51DE-C1DB-4E6B-9C6D-3CD7E2091E4C}" srcId="{661AA749-E2FA-47DC-B75E-0570E709BE00}" destId="{D68E4D04-55D8-4F51-925A-7A23BB678EF6}" srcOrd="1" destOrd="0" parTransId="{BB8CCDA8-AD64-43FC-99B3-DFB7D26C135D}" sibTransId="{2A1FFC9A-2561-4686-85AD-9D43019A1AAA}"/>
    <dgm:cxn modelId="{41E27814-361F-4E30-9B75-2AA5EA0C22EE}" srcId="{661AA749-E2FA-47DC-B75E-0570E709BE00}" destId="{C7FB6BE4-E48A-4819-A017-C96C9521C4FC}" srcOrd="2" destOrd="0" parTransId="{0B8D5453-9ED6-4A1F-B466-3AFADF539D61}" sibTransId="{69689D2C-BA39-4400-92B9-F48A6D4B3A41}"/>
    <dgm:cxn modelId="{994C4CB3-8EED-47E5-9B4E-B8B5BD0570E7}" srcId="{661AA749-E2FA-47DC-B75E-0570E709BE00}" destId="{5C610FCD-085A-44AC-A7EF-7AC2C8891C29}" srcOrd="3" destOrd="0" parTransId="{E45B78BC-C138-4AD3-9D43-8D1B2C7666DD}" sibTransId="{DF0F3475-E69B-4AB5-B304-9048C842F97C}"/>
    <dgm:cxn modelId="{062C2E2B-3182-42E1-8ADE-385859AF3D09}" srcId="{661AA749-E2FA-47DC-B75E-0570E709BE00}" destId="{B14437DA-0A55-44FF-9C2E-1971A43F0BAD}" srcOrd="4" destOrd="0" parTransId="{01A1675A-E1C3-4392-B464-3E7FD2772866}" sibTransId="{7B1D5517-5C8B-4646-837B-F6EED46ED604}"/>
    <dgm:cxn modelId="{BB2025A8-D654-4770-A970-6E021C6BDECA}" srcId="{661AA749-E2FA-47DC-B75E-0570E709BE00}" destId="{C6274B50-5269-4DE0-8C9C-9B1658A851E3}" srcOrd="5" destOrd="0" parTransId="{205073E1-3F3C-4787-9AD6-7504079F6FCB}" sibTransId="{3688B3F6-1CFA-4F67-8CCF-E3F613784327}"/>
    <dgm:cxn modelId="{50C002CD-FDC5-43AC-BC8A-B58FD0472D70}" srcId="{661AA749-E2FA-47DC-B75E-0570E709BE00}" destId="{818567D5-49F3-4754-9B66-6B571DC189A9}" srcOrd="6" destOrd="0" parTransId="{83FBCC75-CD71-4EF1-B841-092C566833E9}" sibTransId="{4BE39D4F-B3D3-4B41-94B7-54C9767E3C4A}"/>
    <dgm:cxn modelId="{51F6B396-4734-41E6-8410-B8DA82952B1F}" type="presOf" srcId="{159608F0-8E17-47E1-9A7F-46E69C725A22}" destId="{55ECC502-2BA6-48D0-9534-85E9371ECE60}" srcOrd="0" destOrd="0" presId="urn:microsoft.com/office/officeart/2005/8/layout/vList2"/>
    <dgm:cxn modelId="{8B52AC8B-52A5-4C9A-A427-D44705F04F86}" type="presParOf" srcId="{55ECC502-2BA6-48D0-9534-85E9371ECE60}" destId="{E5856196-C709-4FF5-A7B0-C8B6EDA8BD47}" srcOrd="0" destOrd="0" presId="urn:microsoft.com/office/officeart/2005/8/layout/vList2"/>
    <dgm:cxn modelId="{A35D8B6F-073B-4F91-9BE1-0EC06B6EE316}" type="presOf" srcId="{661AA749-E2FA-47DC-B75E-0570E709BE00}" destId="{E5856196-C709-4FF5-A7B0-C8B6EDA8BD47}" srcOrd="0" destOrd="0" presId="urn:microsoft.com/office/officeart/2005/8/layout/vList2"/>
    <dgm:cxn modelId="{3C34F787-FC4E-4DF4-8A5D-A9629F3EE728}" type="presParOf" srcId="{55ECC502-2BA6-48D0-9534-85E9371ECE60}" destId="{4C385F01-60D2-4486-BC4D-675421B82A2B}" srcOrd="1" destOrd="0" presId="urn:microsoft.com/office/officeart/2005/8/layout/vList2"/>
    <dgm:cxn modelId="{E3E18673-0F99-4CCB-A732-913640F9E218}" type="presOf" srcId="{23C9CD8E-F32A-452F-9A3F-929A6A189724}" destId="{4C385F01-60D2-4486-BC4D-675421B82A2B}" srcOrd="0" destOrd="0" presId="urn:microsoft.com/office/officeart/2005/8/layout/vList2"/>
    <dgm:cxn modelId="{34BABF7D-D248-41ED-9CF5-1BF97CBAFC8E}" type="presOf" srcId="{D68E4D04-55D8-4F51-925A-7A23BB678EF6}" destId="{4C385F01-60D2-4486-BC4D-675421B82A2B}" srcOrd="0" destOrd="1" presId="urn:microsoft.com/office/officeart/2005/8/layout/vList2"/>
    <dgm:cxn modelId="{F9E99B33-80C5-4EBC-97DA-C2DF53EC6A30}" type="presOf" srcId="{C7FB6BE4-E48A-4819-A017-C96C9521C4FC}" destId="{4C385F01-60D2-4486-BC4D-675421B82A2B}" srcOrd="0" destOrd="2" presId="urn:microsoft.com/office/officeart/2005/8/layout/vList2"/>
    <dgm:cxn modelId="{44F40553-96C2-4A1B-A9A1-7D80F6197907}" type="presOf" srcId="{5C610FCD-085A-44AC-A7EF-7AC2C8891C29}" destId="{4C385F01-60D2-4486-BC4D-675421B82A2B}" srcOrd="0" destOrd="3" presId="urn:microsoft.com/office/officeart/2005/8/layout/vList2"/>
    <dgm:cxn modelId="{E7688FA2-1534-427B-AE9F-CC78DDDC685D}" type="presOf" srcId="{B14437DA-0A55-44FF-9C2E-1971A43F0BAD}" destId="{4C385F01-60D2-4486-BC4D-675421B82A2B}" srcOrd="0" destOrd="4" presId="urn:microsoft.com/office/officeart/2005/8/layout/vList2"/>
    <dgm:cxn modelId="{35B4F015-B2AC-4962-AFE7-49701CD820AA}" type="presOf" srcId="{C6274B50-5269-4DE0-8C9C-9B1658A851E3}" destId="{4C385F01-60D2-4486-BC4D-675421B82A2B}" srcOrd="0" destOrd="5" presId="urn:microsoft.com/office/officeart/2005/8/layout/vList2"/>
    <dgm:cxn modelId="{CD066983-AA63-44E8-96BF-7DE7BED09906}" type="presOf" srcId="{818567D5-49F3-4754-9B66-6B571DC189A9}" destId="{4C385F01-60D2-4486-BC4D-675421B82A2B}" srcOrd="0" destOrd="6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5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59608F0-8E17-47E1-9A7F-46E69C725A2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EF852850-DF59-45BD-ADDF-6CDCFF24BCEB}" type="parTrans" cxnId="{EE4335B1-DF65-488E-B625-CEFDCEC9CA89}">
      <dgm:prSet/>
      <dgm:spPr/>
      <dgm:t>
        <a:bodyPr/>
        <a:lstStyle/>
        <a:p>
          <a:endParaRPr lang="zh-CN" altLang="en-US"/>
        </a:p>
      </dgm:t>
    </dgm:pt>
    <dgm:pt modelId="{661AA749-E2FA-47DC-B75E-0570E709BE00}">
      <dgm:prSet phldrT="[文本]" custT="1"/>
      <dgm:spPr>
        <a:solidFill>
          <a:schemeClr val="accent6">
            <a:lumMod val="50000"/>
          </a:schemeClr>
        </a:solid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zh-CN" sz="1800" smtClean="0"/>
            <a:t>库存决策是要确定原材料、在制品和产成品的合理水平。内容包括订货的品种、时间、数量以及原材料的存放。具体问题包括</a:t>
          </a:r>
          <a:r>
            <a:rPr lang="zh-CN" altLang="en-US" sz="1800" smtClean="0"/>
            <a:t>：</a:t>
          </a:r>
          <a:endParaRPr lang="zh-CN" altLang="en-US" sz="1800"/>
        </a:p>
      </dgm:t>
    </dgm:pt>
    <dgm:pt modelId="{E305DF03-86BA-4609-905A-53E0E7A27C62}" type="parTrans" cxnId="{F3994C36-F3D3-4E03-9C05-E74B56510634}">
      <dgm:prSet/>
      <dgm:spPr/>
      <dgm:t>
        <a:bodyPr/>
        <a:lstStyle/>
        <a:p>
          <a:endParaRPr lang="zh-CN" altLang="en-US"/>
        </a:p>
      </dgm:t>
    </dgm:pt>
    <dgm:pt modelId="{23C9CD8E-F32A-452F-9A3F-929A6A189724}">
      <dgm:prSet phldrT="[文本]" custT="1"/>
      <dgm:spPr/>
      <dgm:t>
        <a:bodyPr/>
        <a:lstStyle/>
        <a:p>
          <a:r>
            <a:rPr lang="en-US" altLang="zh-CN" sz="1800" smtClean="0"/>
            <a:t> </a:t>
          </a:r>
          <a:r>
            <a:rPr lang="zh-CN" sz="1800" smtClean="0"/>
            <a:t>企业是否有有效的库存控制体系？</a:t>
          </a:r>
          <a:endParaRPr lang="zh-CN" altLang="en-US" sz="1800"/>
        </a:p>
      </dgm:t>
    </dgm:pt>
    <dgm:pt modelId="{B13FFA4A-E03D-4EB0-AAA2-6B9BBCE05CC2}" type="sibTrans" cxnId="{F3994C36-F3D3-4E03-9C05-E74B56510634}">
      <dgm:prSet/>
      <dgm:spPr/>
      <dgm:t>
        <a:bodyPr/>
        <a:lstStyle/>
        <a:p>
          <a:endParaRPr lang="zh-CN" altLang="en-US"/>
        </a:p>
      </dgm:t>
    </dgm:pt>
    <dgm:pt modelId="{570CE830-4D42-47D1-BEDD-5FA7E69AF35D}" type="parTrans" cxnId="{5F904FA1-0B49-482F-A0BA-231B19CC2210}">
      <dgm:prSet/>
      <dgm:spPr/>
      <dgm:t>
        <a:bodyPr/>
        <a:lstStyle/>
        <a:p>
          <a:endParaRPr lang="zh-CN" altLang="en-US"/>
        </a:p>
      </dgm:t>
    </dgm:pt>
    <dgm:pt modelId="{20F08DAE-C2E2-477C-A394-E0C7582E85B9}">
      <dgm:prSet phldrT="[文本]" custT="1"/>
      <dgm:spPr/>
      <dgm:t>
        <a:bodyPr/>
        <a:lstStyle/>
        <a:p>
          <a:r>
            <a:rPr lang="zh-CN" sz="1800" smtClean="0"/>
            <a:t> 企业管理者是否了解销售与库存之间的关系？</a:t>
          </a:r>
          <a:endParaRPr lang="zh-CN" altLang="en-US" sz="1800"/>
        </a:p>
      </dgm:t>
    </dgm:pt>
    <dgm:pt modelId="{A31C997F-1061-4067-8517-208F953A4604}" type="sibTrans" cxnId="{5F904FA1-0B49-482F-A0BA-231B19CC2210}">
      <dgm:prSet/>
      <dgm:spPr/>
      <dgm:t>
        <a:bodyPr/>
        <a:lstStyle/>
        <a:p>
          <a:endParaRPr lang="zh-CN" altLang="en-US"/>
        </a:p>
      </dgm:t>
    </dgm:pt>
    <dgm:pt modelId="{8E4D00AE-9F50-4860-B5F6-63E73562DFC7}" type="parTrans" cxnId="{E9A37669-C6BD-4032-AD9A-51105FA99AF8}">
      <dgm:prSet/>
      <dgm:spPr/>
      <dgm:t>
        <a:bodyPr/>
        <a:lstStyle/>
        <a:p>
          <a:endParaRPr lang="zh-CN" altLang="en-US"/>
        </a:p>
      </dgm:t>
    </dgm:pt>
    <dgm:pt modelId="{A8EEC54A-815D-41B6-AEE6-51A0274B70F4}">
      <dgm:prSet phldrT="[文本]" custT="1"/>
      <dgm:spPr/>
      <dgm:t>
        <a:bodyPr/>
        <a:lstStyle/>
        <a:p>
          <a:r>
            <a:rPr lang="zh-CN" sz="1800" smtClean="0"/>
            <a:t> 企业是否经常检查其库存量和库存成本？</a:t>
          </a:r>
          <a:endParaRPr lang="zh-CN" altLang="en-US" sz="1800"/>
        </a:p>
      </dgm:t>
    </dgm:pt>
    <dgm:pt modelId="{D90E017D-DF82-43B9-AEA5-1EABEF9FAA8B}" type="sibTrans" cxnId="{E9A37669-C6BD-4032-AD9A-51105FA99AF8}">
      <dgm:prSet/>
      <dgm:spPr/>
      <dgm:t>
        <a:bodyPr/>
        <a:lstStyle/>
        <a:p>
          <a:endParaRPr lang="zh-CN" altLang="en-US"/>
        </a:p>
      </dgm:t>
    </dgm:pt>
    <dgm:pt modelId="{3D02D50C-5AAE-4B4C-89F4-52A84CA321C8}" type="parTrans" cxnId="{E1236116-8D02-4F02-9D76-A4D2F06DC4B2}">
      <dgm:prSet/>
      <dgm:spPr/>
      <dgm:t>
        <a:bodyPr/>
        <a:lstStyle/>
        <a:p>
          <a:endParaRPr lang="zh-CN" altLang="en-US"/>
        </a:p>
      </dgm:t>
    </dgm:pt>
    <dgm:pt modelId="{9CA5C43D-B4E6-41BC-8D5D-63A84A39E2CD}">
      <dgm:prSet phldrT="[文本]" custT="1"/>
      <dgm:spPr/>
      <dgm:t>
        <a:bodyPr/>
        <a:lstStyle/>
        <a:p>
          <a:r>
            <a:rPr lang="zh-CN" sz="1800" smtClean="0"/>
            <a:t> 企业管理者是否了解订货、收货、发货的成本是多少？</a:t>
          </a:r>
          <a:endParaRPr lang="zh-CN" altLang="en-US" sz="1800"/>
        </a:p>
      </dgm:t>
    </dgm:pt>
    <dgm:pt modelId="{C23185C4-11DD-449D-B84E-E0D8AB741619}" type="sibTrans" cxnId="{E1236116-8D02-4F02-9D76-A4D2F06DC4B2}">
      <dgm:prSet/>
      <dgm:spPr/>
      <dgm:t>
        <a:bodyPr/>
        <a:lstStyle/>
        <a:p>
          <a:endParaRPr lang="zh-CN" altLang="en-US"/>
        </a:p>
      </dgm:t>
    </dgm:pt>
    <dgm:pt modelId="{749A326E-ED1C-4170-8814-DD1E49DEC6D4}" type="parTrans" cxnId="{07BC15F7-43A1-46B5-9490-3B301063123E}">
      <dgm:prSet/>
      <dgm:spPr/>
      <dgm:t>
        <a:bodyPr/>
        <a:lstStyle/>
        <a:p>
          <a:endParaRPr lang="zh-CN" altLang="en-US"/>
        </a:p>
      </dgm:t>
    </dgm:pt>
    <dgm:pt modelId="{7AC1C5F2-9FDF-41AB-ACD1-6BFB60843AB0}">
      <dgm:prSet phldrT="[文本]" custT="1"/>
      <dgm:spPr/>
      <dgm:t>
        <a:bodyPr/>
        <a:lstStyle/>
        <a:p>
          <a:r>
            <a:rPr lang="zh-CN" sz="1800" smtClean="0"/>
            <a:t> 企业管理者是否知道什么是合理的生产批量？</a:t>
          </a:r>
          <a:endParaRPr lang="zh-CN" altLang="en-US" sz="1800"/>
        </a:p>
      </dgm:t>
    </dgm:pt>
    <dgm:pt modelId="{99ECDE22-FF7C-4A8B-8AB0-2C9191A85E5E}" type="sibTrans" cxnId="{07BC15F7-43A1-46B5-9490-3B301063123E}">
      <dgm:prSet/>
      <dgm:spPr/>
      <dgm:t>
        <a:bodyPr/>
        <a:lstStyle/>
        <a:p>
          <a:endParaRPr lang="zh-CN" altLang="en-US"/>
        </a:p>
      </dgm:t>
    </dgm:pt>
    <dgm:pt modelId="{83FBCC75-CD71-4EF1-B841-092C566833E9}" type="parTrans" cxnId="{CB9391BD-BA72-4856-B9D1-226990DAA16E}">
      <dgm:prSet/>
      <dgm:spPr/>
      <dgm:t>
        <a:bodyPr/>
        <a:lstStyle/>
        <a:p>
          <a:endParaRPr lang="zh-CN" altLang="en-US"/>
        </a:p>
      </dgm:t>
    </dgm:pt>
    <dgm:pt modelId="{818567D5-49F3-4754-9B66-6B571DC189A9}">
      <dgm:prSet phldrT="[文本]" custT="1"/>
      <dgm:spPr/>
      <dgm:t>
        <a:bodyPr/>
        <a:lstStyle/>
        <a:p>
          <a:endParaRPr lang="zh-CN" altLang="en-US" sz="1500"/>
        </a:p>
      </dgm:t>
    </dgm:pt>
    <dgm:pt modelId="{4BE39D4F-B3D3-4B41-94B7-54C9767E3C4A}" type="sibTrans" cxnId="{CB9391BD-BA72-4856-B9D1-226990DAA16E}">
      <dgm:prSet/>
      <dgm:spPr/>
      <dgm:t>
        <a:bodyPr/>
        <a:lstStyle/>
        <a:p>
          <a:endParaRPr lang="zh-CN" altLang="en-US"/>
        </a:p>
      </dgm:t>
    </dgm:pt>
    <dgm:pt modelId="{A76F7860-09F7-46EB-A3A8-20D19A46236C}" type="sibTrans" cxnId="{EE4335B1-DF65-488E-B625-CEFDCEC9CA89}">
      <dgm:prSet/>
      <dgm:spPr/>
      <dgm:t>
        <a:bodyPr/>
        <a:lstStyle/>
        <a:p>
          <a:endParaRPr lang="zh-CN" altLang="en-US"/>
        </a:p>
      </dgm:t>
    </dgm:pt>
    <dgm:pt modelId="{55ECC502-2BA6-48D0-9534-85E9371ECE60}" type="pres">
      <dgm:prSet presAssocID="{159608F0-8E17-47E1-9A7F-46E69C725A22}" presName="linear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E5856196-C709-4FF5-A7B0-C8B6EDA8BD47}" type="pres">
      <dgm:prSet presAssocID="{661AA749-E2FA-47DC-B75E-0570E709BE00}" presName="parentText" presStyleLbl="node1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C385F01-60D2-4486-BC4D-675421B82A2B}" type="pres">
      <dgm:prSet presAssocID="{661AA749-E2FA-47DC-B75E-0570E709BE00}" presName="childText" presStyleLbl="revTx" presStyleCnt="1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EE4335B1-DF65-488E-B625-CEFDCEC9CA89}" srcId="{159608F0-8E17-47E1-9A7F-46E69C725A22}" destId="{661AA749-E2FA-47DC-B75E-0570E709BE00}" srcOrd="0" destOrd="0" parTransId="{EF852850-DF59-45BD-ADDF-6CDCFF24BCEB}" sibTransId="{A76F7860-09F7-46EB-A3A8-20D19A46236C}"/>
    <dgm:cxn modelId="{F3994C36-F3D3-4E03-9C05-E74B56510634}" srcId="{661AA749-E2FA-47DC-B75E-0570E709BE00}" destId="{23C9CD8E-F32A-452F-9A3F-929A6A189724}" srcOrd="0" destOrd="0" parTransId="{E305DF03-86BA-4609-905A-53E0E7A27C62}" sibTransId="{B13FFA4A-E03D-4EB0-AAA2-6B9BBCE05CC2}"/>
    <dgm:cxn modelId="{5F904FA1-0B49-482F-A0BA-231B19CC2210}" srcId="{661AA749-E2FA-47DC-B75E-0570E709BE00}" destId="{20F08DAE-C2E2-477C-A394-E0C7582E85B9}" srcOrd="1" destOrd="0" parTransId="{570CE830-4D42-47D1-BEDD-5FA7E69AF35D}" sibTransId="{A31C997F-1061-4067-8517-208F953A4604}"/>
    <dgm:cxn modelId="{E9A37669-C6BD-4032-AD9A-51105FA99AF8}" srcId="{661AA749-E2FA-47DC-B75E-0570E709BE00}" destId="{A8EEC54A-815D-41B6-AEE6-51A0274B70F4}" srcOrd="2" destOrd="0" parTransId="{8E4D00AE-9F50-4860-B5F6-63E73562DFC7}" sibTransId="{D90E017D-DF82-43B9-AEA5-1EABEF9FAA8B}"/>
    <dgm:cxn modelId="{E1236116-8D02-4F02-9D76-A4D2F06DC4B2}" srcId="{661AA749-E2FA-47DC-B75E-0570E709BE00}" destId="{9CA5C43D-B4E6-41BC-8D5D-63A84A39E2CD}" srcOrd="3" destOrd="0" parTransId="{3D02D50C-5AAE-4B4C-89F4-52A84CA321C8}" sibTransId="{C23185C4-11DD-449D-B84E-E0D8AB741619}"/>
    <dgm:cxn modelId="{07BC15F7-43A1-46B5-9490-3B301063123E}" srcId="{661AA749-E2FA-47DC-B75E-0570E709BE00}" destId="{7AC1C5F2-9FDF-41AB-ACD1-6BFB60843AB0}" srcOrd="4" destOrd="0" parTransId="{749A326E-ED1C-4170-8814-DD1E49DEC6D4}" sibTransId="{99ECDE22-FF7C-4A8B-8AB0-2C9191A85E5E}"/>
    <dgm:cxn modelId="{CB9391BD-BA72-4856-B9D1-226990DAA16E}" srcId="{661AA749-E2FA-47DC-B75E-0570E709BE00}" destId="{818567D5-49F3-4754-9B66-6B571DC189A9}" srcOrd="5" destOrd="0" parTransId="{83FBCC75-CD71-4EF1-B841-092C566833E9}" sibTransId="{4BE39D4F-B3D3-4B41-94B7-54C9767E3C4A}"/>
    <dgm:cxn modelId="{B8098396-271D-4F55-A50D-8110FAFC5D99}" type="presOf" srcId="{159608F0-8E17-47E1-9A7F-46E69C725A22}" destId="{55ECC502-2BA6-48D0-9534-85E9371ECE60}" srcOrd="0" destOrd="0" presId="urn:microsoft.com/office/officeart/2005/8/layout/vList2"/>
    <dgm:cxn modelId="{C9ECFED0-7273-41EE-BF9E-12D62A01481B}" type="presParOf" srcId="{55ECC502-2BA6-48D0-9534-85E9371ECE60}" destId="{E5856196-C709-4FF5-A7B0-C8B6EDA8BD47}" srcOrd="0" destOrd="0" presId="urn:microsoft.com/office/officeart/2005/8/layout/vList2"/>
    <dgm:cxn modelId="{F38902D4-4E1F-4FE1-8698-BC75BD2C92AD}" type="presOf" srcId="{661AA749-E2FA-47DC-B75E-0570E709BE00}" destId="{E5856196-C709-4FF5-A7B0-C8B6EDA8BD47}" srcOrd="0" destOrd="0" presId="urn:microsoft.com/office/officeart/2005/8/layout/vList2"/>
    <dgm:cxn modelId="{C2920945-2C17-4B6B-A571-7CDD6525F333}" type="presParOf" srcId="{55ECC502-2BA6-48D0-9534-85E9371ECE60}" destId="{4C385F01-60D2-4486-BC4D-675421B82A2B}" srcOrd="1" destOrd="0" presId="urn:microsoft.com/office/officeart/2005/8/layout/vList2"/>
    <dgm:cxn modelId="{C5462C3B-A1C9-4500-A775-CDD76362446B}" type="presOf" srcId="{23C9CD8E-F32A-452F-9A3F-929A6A189724}" destId="{4C385F01-60D2-4486-BC4D-675421B82A2B}" srcOrd="0" destOrd="0" presId="urn:microsoft.com/office/officeart/2005/8/layout/vList2"/>
    <dgm:cxn modelId="{E2DD5F1E-0AF7-4AFC-AEE1-4FBB454DEA04}" type="presOf" srcId="{20F08DAE-C2E2-477C-A394-E0C7582E85B9}" destId="{4C385F01-60D2-4486-BC4D-675421B82A2B}" srcOrd="0" destOrd="1" presId="urn:microsoft.com/office/officeart/2005/8/layout/vList2"/>
    <dgm:cxn modelId="{34569CAE-A9C2-43E5-8B5F-A2B858DC15AA}" type="presOf" srcId="{A8EEC54A-815D-41B6-AEE6-51A0274B70F4}" destId="{4C385F01-60D2-4486-BC4D-675421B82A2B}" srcOrd="0" destOrd="2" presId="urn:microsoft.com/office/officeart/2005/8/layout/vList2"/>
    <dgm:cxn modelId="{37F3393F-D575-49CC-8F51-5640A5C8F536}" type="presOf" srcId="{9CA5C43D-B4E6-41BC-8D5D-63A84A39E2CD}" destId="{4C385F01-60D2-4486-BC4D-675421B82A2B}" srcOrd="0" destOrd="3" presId="urn:microsoft.com/office/officeart/2005/8/layout/vList2"/>
    <dgm:cxn modelId="{1EFF34EE-734D-4E34-831C-2F35E37BE6A8}" type="presOf" srcId="{7AC1C5F2-9FDF-41AB-ACD1-6BFB60843AB0}" destId="{4C385F01-60D2-4486-BC4D-675421B82A2B}" srcOrd="0" destOrd="4" presId="urn:microsoft.com/office/officeart/2005/8/layout/vList2"/>
    <dgm:cxn modelId="{AD53BD90-6716-4556-9B5B-6F7EF143FD32}" type="presOf" srcId="{818567D5-49F3-4754-9B66-6B571DC189A9}" destId="{4C385F01-60D2-4486-BC4D-675421B82A2B}" srcOrd="0" destOrd="5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6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59608F0-8E17-47E1-9A7F-46E69C725A2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EF852850-DF59-45BD-ADDF-6CDCFF24BCEB}" type="parTrans" cxnId="{8E61CBEB-76CA-4918-BBB5-9FF117FBBEE2}">
      <dgm:prSet/>
      <dgm:spPr/>
      <dgm:t>
        <a:bodyPr/>
        <a:lstStyle/>
        <a:p>
          <a:endParaRPr lang="zh-CN" altLang="en-US"/>
        </a:p>
      </dgm:t>
    </dgm:pt>
    <dgm:pt modelId="{661AA749-E2FA-47DC-B75E-0570E709BE00}">
      <dgm:prSet phldrT="[文本]" custT="1"/>
      <dgm:spPr>
        <a:solidFill>
          <a:schemeClr val="accent6">
            <a:lumMod val="50000"/>
          </a:schemeClr>
        </a:solid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zh-CN" sz="1800" smtClean="0"/>
            <a:t>劳动力的决策主要涉及工作的设计、绩效测定、工作标准和激励方法等内容。具体问题包括</a:t>
          </a:r>
          <a:r>
            <a:rPr lang="zh-CN" altLang="en-US" sz="1800" smtClean="0"/>
            <a:t>：</a:t>
          </a:r>
          <a:endParaRPr lang="zh-CN" altLang="en-US" sz="1800"/>
        </a:p>
      </dgm:t>
    </dgm:pt>
    <dgm:pt modelId="{E305DF03-86BA-4609-905A-53E0E7A27C62}" type="parTrans" cxnId="{A97F3874-819C-4E9E-BE8C-C1F515BC93C0}">
      <dgm:prSet/>
      <dgm:spPr/>
      <dgm:t>
        <a:bodyPr/>
        <a:lstStyle/>
        <a:p>
          <a:endParaRPr lang="zh-CN" altLang="en-US"/>
        </a:p>
      </dgm:t>
    </dgm:pt>
    <dgm:pt modelId="{23C9CD8E-F32A-452F-9A3F-929A6A189724}">
      <dgm:prSet phldrT="[文本]" custT="1"/>
      <dgm:spPr/>
      <dgm:t>
        <a:bodyPr/>
        <a:lstStyle/>
        <a:p>
          <a:r>
            <a:rPr lang="zh-CN" sz="1800" smtClean="0"/>
            <a:t>企业是否对所有岗位进行了时间和工作研究？</a:t>
          </a:r>
          <a:endParaRPr lang="zh-CN" altLang="en-US" sz="1800"/>
        </a:p>
      </dgm:t>
    </dgm:pt>
    <dgm:pt modelId="{B13FFA4A-E03D-4EB0-AAA2-6B9BBCE05CC2}" type="sibTrans" cxnId="{A97F3874-819C-4E9E-BE8C-C1F515BC93C0}">
      <dgm:prSet/>
      <dgm:spPr/>
      <dgm:t>
        <a:bodyPr/>
        <a:lstStyle/>
        <a:p>
          <a:endParaRPr lang="zh-CN" altLang="en-US"/>
        </a:p>
      </dgm:t>
    </dgm:pt>
    <dgm:pt modelId="{0630D9FF-BBE9-4B7C-B648-452995203F8F}" type="parTrans" cxnId="{48D1F1B4-FF98-40E5-A3D6-3C367491BBD7}">
      <dgm:prSet/>
      <dgm:spPr/>
      <dgm:t>
        <a:bodyPr/>
        <a:lstStyle/>
        <a:p>
          <a:endParaRPr lang="zh-CN" altLang="en-US"/>
        </a:p>
      </dgm:t>
    </dgm:pt>
    <dgm:pt modelId="{2728A65E-6424-41F6-A0D1-3256209C60D1}">
      <dgm:prSet phldrT="[文本]" custT="1"/>
      <dgm:spPr/>
      <dgm:t>
        <a:bodyPr/>
        <a:lstStyle/>
        <a:p>
          <a:r>
            <a:rPr lang="zh-CN" sz="1800" smtClean="0"/>
            <a:t> 生产岗位是否有高效率？</a:t>
          </a:r>
          <a:endParaRPr lang="zh-CN" altLang="en-US" sz="1800"/>
        </a:p>
      </dgm:t>
    </dgm:pt>
    <dgm:pt modelId="{7C83BA89-BB70-4002-8D18-75CA9673C06C}" type="sibTrans" cxnId="{48D1F1B4-FF98-40E5-A3D6-3C367491BBD7}">
      <dgm:prSet/>
      <dgm:spPr/>
      <dgm:t>
        <a:bodyPr/>
        <a:lstStyle/>
        <a:p>
          <a:endParaRPr lang="zh-CN" altLang="en-US"/>
        </a:p>
      </dgm:t>
    </dgm:pt>
    <dgm:pt modelId="{19FCB621-3F66-40B0-9581-5B0A8917FCCF}" type="parTrans" cxnId="{FDEE1A42-DBC0-4D8F-873E-6FB4AE282946}">
      <dgm:prSet/>
      <dgm:spPr/>
      <dgm:t>
        <a:bodyPr/>
        <a:lstStyle/>
        <a:p>
          <a:endParaRPr lang="zh-CN" altLang="en-US"/>
        </a:p>
      </dgm:t>
    </dgm:pt>
    <dgm:pt modelId="{690897AD-188D-4570-A192-7F8858C3755C}">
      <dgm:prSet phldrT="[文本]" custT="1"/>
      <dgm:spPr/>
      <dgm:t>
        <a:bodyPr/>
        <a:lstStyle/>
        <a:p>
          <a:r>
            <a:rPr lang="zh-CN" sz="1800" smtClean="0"/>
            <a:t> 生产管理人员是否称职和具有高的积极性？</a:t>
          </a:r>
          <a:endParaRPr lang="zh-CN" altLang="en-US" sz="1800"/>
        </a:p>
      </dgm:t>
    </dgm:pt>
    <dgm:pt modelId="{16CDBD3E-BD55-4B8A-BFDA-A19ABB7F4CAC}" type="sibTrans" cxnId="{FDEE1A42-DBC0-4D8F-873E-6FB4AE282946}">
      <dgm:prSet/>
      <dgm:spPr/>
      <dgm:t>
        <a:bodyPr/>
        <a:lstStyle/>
        <a:p>
          <a:endParaRPr lang="zh-CN" altLang="en-US"/>
        </a:p>
      </dgm:t>
    </dgm:pt>
    <dgm:pt modelId="{4ED29165-D7B3-4368-83AA-2FB9E8DE0C51}" type="parTrans" cxnId="{56C2FBAC-58EB-41E9-AA77-7B0E50F9F5A5}">
      <dgm:prSet/>
      <dgm:spPr/>
      <dgm:t>
        <a:bodyPr/>
        <a:lstStyle/>
        <a:p>
          <a:endParaRPr lang="zh-CN" altLang="en-US"/>
        </a:p>
      </dgm:t>
    </dgm:pt>
    <dgm:pt modelId="{E5691961-8E4B-4505-932E-F16ACB440C3C}">
      <dgm:prSet phldrT="[文本]" custT="1"/>
      <dgm:spPr/>
      <dgm:t>
        <a:bodyPr/>
        <a:lstStyle/>
        <a:p>
          <a:r>
            <a:rPr lang="zh-CN" sz="1800" smtClean="0"/>
            <a:t> 职工的缺勤率和离职率是否低于可以接受的水平？</a:t>
          </a:r>
          <a:endParaRPr lang="zh-CN" altLang="en-US" sz="1800"/>
        </a:p>
      </dgm:t>
    </dgm:pt>
    <dgm:pt modelId="{71AAA261-755E-4D1F-BF37-99A66F904251}" type="sibTrans" cxnId="{56C2FBAC-58EB-41E9-AA77-7B0E50F9F5A5}">
      <dgm:prSet/>
      <dgm:spPr/>
      <dgm:t>
        <a:bodyPr/>
        <a:lstStyle/>
        <a:p>
          <a:endParaRPr lang="zh-CN" altLang="en-US"/>
        </a:p>
      </dgm:t>
    </dgm:pt>
    <dgm:pt modelId="{CE4BB245-3238-4AE7-B48F-C6220744111B}" type="parTrans" cxnId="{C5EF08FC-90CB-402F-9465-DA6A80A19433}">
      <dgm:prSet/>
      <dgm:spPr/>
      <dgm:t>
        <a:bodyPr/>
        <a:lstStyle/>
        <a:p>
          <a:endParaRPr lang="zh-CN" altLang="en-US"/>
        </a:p>
      </dgm:t>
    </dgm:pt>
    <dgm:pt modelId="{6C8A3149-04FB-41F6-A259-C2A0B6CAF12D}">
      <dgm:prSet phldrT="[文本]" custT="1"/>
      <dgm:spPr/>
      <dgm:t>
        <a:bodyPr/>
        <a:lstStyle/>
        <a:p>
          <a:r>
            <a:rPr lang="zh-CN" sz="1800" smtClean="0"/>
            <a:t> 生产工人的士气如何？</a:t>
          </a:r>
          <a:endParaRPr lang="zh-CN" altLang="en-US" sz="1800"/>
        </a:p>
      </dgm:t>
    </dgm:pt>
    <dgm:pt modelId="{CEA2F2C2-9318-42B0-8F91-DA8FEA99C059}" type="sibTrans" cxnId="{C5EF08FC-90CB-402F-9465-DA6A80A19433}">
      <dgm:prSet/>
      <dgm:spPr/>
      <dgm:t>
        <a:bodyPr/>
        <a:lstStyle/>
        <a:p>
          <a:endParaRPr lang="zh-CN" altLang="en-US"/>
        </a:p>
      </dgm:t>
    </dgm:pt>
    <dgm:pt modelId="{0787EC14-ABC0-4BAF-A599-E5A6DF3EAEFD}" type="parTrans" cxnId="{40840793-F683-42A0-8FB9-6B6DAD9F0B5B}">
      <dgm:prSet/>
      <dgm:spPr/>
      <dgm:t>
        <a:bodyPr/>
        <a:lstStyle/>
        <a:p>
          <a:endParaRPr lang="zh-CN" altLang="en-US"/>
        </a:p>
      </dgm:t>
    </dgm:pt>
    <dgm:pt modelId="{CEB65C7C-D87B-4A98-809F-323888AA782B}">
      <dgm:prSet phldrT="[文本]" custT="1"/>
      <dgm:spPr/>
      <dgm:t>
        <a:bodyPr/>
        <a:lstStyle/>
        <a:p>
          <a:endParaRPr lang="zh-CN" altLang="en-US" sz="1800"/>
        </a:p>
      </dgm:t>
    </dgm:pt>
    <dgm:pt modelId="{46399694-58EF-4A44-8CD7-40416EFCD419}" type="sibTrans" cxnId="{40840793-F683-42A0-8FB9-6B6DAD9F0B5B}">
      <dgm:prSet/>
      <dgm:spPr/>
      <dgm:t>
        <a:bodyPr/>
        <a:lstStyle/>
        <a:p>
          <a:endParaRPr lang="zh-CN" altLang="en-US"/>
        </a:p>
      </dgm:t>
    </dgm:pt>
    <dgm:pt modelId="{83FBCC75-CD71-4EF1-B841-092C566833E9}" type="parTrans" cxnId="{D327DB4E-847B-4890-8DDD-5039C1746C43}">
      <dgm:prSet/>
      <dgm:spPr/>
      <dgm:t>
        <a:bodyPr/>
        <a:lstStyle/>
        <a:p>
          <a:endParaRPr lang="zh-CN" altLang="en-US"/>
        </a:p>
      </dgm:t>
    </dgm:pt>
    <dgm:pt modelId="{818567D5-49F3-4754-9B66-6B571DC189A9}">
      <dgm:prSet phldrT="[文本]" custT="1"/>
      <dgm:spPr/>
      <dgm:t>
        <a:bodyPr/>
        <a:lstStyle/>
        <a:p>
          <a:endParaRPr lang="zh-CN" altLang="en-US" sz="1500"/>
        </a:p>
      </dgm:t>
    </dgm:pt>
    <dgm:pt modelId="{4BE39D4F-B3D3-4B41-94B7-54C9767E3C4A}" type="sibTrans" cxnId="{D327DB4E-847B-4890-8DDD-5039C1746C43}">
      <dgm:prSet/>
      <dgm:spPr/>
      <dgm:t>
        <a:bodyPr/>
        <a:lstStyle/>
        <a:p>
          <a:endParaRPr lang="zh-CN" altLang="en-US"/>
        </a:p>
      </dgm:t>
    </dgm:pt>
    <dgm:pt modelId="{A76F7860-09F7-46EB-A3A8-20D19A46236C}" type="sibTrans" cxnId="{8E61CBEB-76CA-4918-BBB5-9FF117FBBEE2}">
      <dgm:prSet/>
      <dgm:spPr/>
      <dgm:t>
        <a:bodyPr/>
        <a:lstStyle/>
        <a:p>
          <a:endParaRPr lang="zh-CN" altLang="en-US"/>
        </a:p>
      </dgm:t>
    </dgm:pt>
    <dgm:pt modelId="{55ECC502-2BA6-48D0-9534-85E9371ECE60}" type="pres">
      <dgm:prSet presAssocID="{159608F0-8E17-47E1-9A7F-46E69C725A22}" presName="linear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E5856196-C709-4FF5-A7B0-C8B6EDA8BD47}" type="pres">
      <dgm:prSet presAssocID="{661AA749-E2FA-47DC-B75E-0570E709BE00}" presName="parentText" presStyleLbl="node1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C385F01-60D2-4486-BC4D-675421B82A2B}" type="pres">
      <dgm:prSet presAssocID="{661AA749-E2FA-47DC-B75E-0570E709BE00}" presName="childText" presStyleLbl="revTx" presStyleCnt="1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8E61CBEB-76CA-4918-BBB5-9FF117FBBEE2}" srcId="{159608F0-8E17-47E1-9A7F-46E69C725A22}" destId="{661AA749-E2FA-47DC-B75E-0570E709BE00}" srcOrd="0" destOrd="0" parTransId="{EF852850-DF59-45BD-ADDF-6CDCFF24BCEB}" sibTransId="{A76F7860-09F7-46EB-A3A8-20D19A46236C}"/>
    <dgm:cxn modelId="{A97F3874-819C-4E9E-BE8C-C1F515BC93C0}" srcId="{661AA749-E2FA-47DC-B75E-0570E709BE00}" destId="{23C9CD8E-F32A-452F-9A3F-929A6A189724}" srcOrd="0" destOrd="0" parTransId="{E305DF03-86BA-4609-905A-53E0E7A27C62}" sibTransId="{B13FFA4A-E03D-4EB0-AAA2-6B9BBCE05CC2}"/>
    <dgm:cxn modelId="{48D1F1B4-FF98-40E5-A3D6-3C367491BBD7}" srcId="{661AA749-E2FA-47DC-B75E-0570E709BE00}" destId="{2728A65E-6424-41F6-A0D1-3256209C60D1}" srcOrd="1" destOrd="0" parTransId="{0630D9FF-BBE9-4B7C-B648-452995203F8F}" sibTransId="{7C83BA89-BB70-4002-8D18-75CA9673C06C}"/>
    <dgm:cxn modelId="{FDEE1A42-DBC0-4D8F-873E-6FB4AE282946}" srcId="{661AA749-E2FA-47DC-B75E-0570E709BE00}" destId="{690897AD-188D-4570-A192-7F8858C3755C}" srcOrd="2" destOrd="0" parTransId="{19FCB621-3F66-40B0-9581-5B0A8917FCCF}" sibTransId="{16CDBD3E-BD55-4B8A-BFDA-A19ABB7F4CAC}"/>
    <dgm:cxn modelId="{56C2FBAC-58EB-41E9-AA77-7B0E50F9F5A5}" srcId="{661AA749-E2FA-47DC-B75E-0570E709BE00}" destId="{E5691961-8E4B-4505-932E-F16ACB440C3C}" srcOrd="3" destOrd="0" parTransId="{4ED29165-D7B3-4368-83AA-2FB9E8DE0C51}" sibTransId="{71AAA261-755E-4D1F-BF37-99A66F904251}"/>
    <dgm:cxn modelId="{C5EF08FC-90CB-402F-9465-DA6A80A19433}" srcId="{661AA749-E2FA-47DC-B75E-0570E709BE00}" destId="{6C8A3149-04FB-41F6-A259-C2A0B6CAF12D}" srcOrd="4" destOrd="0" parTransId="{CE4BB245-3238-4AE7-B48F-C6220744111B}" sibTransId="{CEA2F2C2-9318-42B0-8F91-DA8FEA99C059}"/>
    <dgm:cxn modelId="{40840793-F683-42A0-8FB9-6B6DAD9F0B5B}" srcId="{661AA749-E2FA-47DC-B75E-0570E709BE00}" destId="{CEB65C7C-D87B-4A98-809F-323888AA782B}" srcOrd="5" destOrd="0" parTransId="{0787EC14-ABC0-4BAF-A599-E5A6DF3EAEFD}" sibTransId="{46399694-58EF-4A44-8CD7-40416EFCD419}"/>
    <dgm:cxn modelId="{D327DB4E-847B-4890-8DDD-5039C1746C43}" srcId="{661AA749-E2FA-47DC-B75E-0570E709BE00}" destId="{818567D5-49F3-4754-9B66-6B571DC189A9}" srcOrd="6" destOrd="0" parTransId="{83FBCC75-CD71-4EF1-B841-092C566833E9}" sibTransId="{4BE39D4F-B3D3-4B41-94B7-54C9767E3C4A}"/>
    <dgm:cxn modelId="{DB18B997-398C-4A02-A7EE-C5D1E3EE76EC}" type="presOf" srcId="{159608F0-8E17-47E1-9A7F-46E69C725A22}" destId="{55ECC502-2BA6-48D0-9534-85E9371ECE60}" srcOrd="0" destOrd="0" presId="urn:microsoft.com/office/officeart/2005/8/layout/vList2"/>
    <dgm:cxn modelId="{4776D232-5E8C-4FF3-ACEE-1A4F46CFAAD7}" type="presParOf" srcId="{55ECC502-2BA6-48D0-9534-85E9371ECE60}" destId="{E5856196-C709-4FF5-A7B0-C8B6EDA8BD47}" srcOrd="0" destOrd="0" presId="urn:microsoft.com/office/officeart/2005/8/layout/vList2"/>
    <dgm:cxn modelId="{E3349D1F-CC68-4951-8232-07F876AC5D6F}" type="presOf" srcId="{661AA749-E2FA-47DC-B75E-0570E709BE00}" destId="{E5856196-C709-4FF5-A7B0-C8B6EDA8BD47}" srcOrd="0" destOrd="0" presId="urn:microsoft.com/office/officeart/2005/8/layout/vList2"/>
    <dgm:cxn modelId="{49C58211-20DB-4CA7-8DF4-A9CEFB71A680}" type="presParOf" srcId="{55ECC502-2BA6-48D0-9534-85E9371ECE60}" destId="{4C385F01-60D2-4486-BC4D-675421B82A2B}" srcOrd="1" destOrd="0" presId="urn:microsoft.com/office/officeart/2005/8/layout/vList2"/>
    <dgm:cxn modelId="{A84AC9BB-9204-4B81-BA94-092745E881BD}" type="presOf" srcId="{23C9CD8E-F32A-452F-9A3F-929A6A189724}" destId="{4C385F01-60D2-4486-BC4D-675421B82A2B}" srcOrd="0" destOrd="0" presId="urn:microsoft.com/office/officeart/2005/8/layout/vList2"/>
    <dgm:cxn modelId="{60D54D9E-A100-403A-840E-C439D723D7F6}" type="presOf" srcId="{2728A65E-6424-41F6-A0D1-3256209C60D1}" destId="{4C385F01-60D2-4486-BC4D-675421B82A2B}" srcOrd="0" destOrd="1" presId="urn:microsoft.com/office/officeart/2005/8/layout/vList2"/>
    <dgm:cxn modelId="{DCC113E7-DA33-4191-A92B-E154CA77FD0D}" type="presOf" srcId="{690897AD-188D-4570-A192-7F8858C3755C}" destId="{4C385F01-60D2-4486-BC4D-675421B82A2B}" srcOrd="0" destOrd="2" presId="urn:microsoft.com/office/officeart/2005/8/layout/vList2"/>
    <dgm:cxn modelId="{F523EF71-576D-49B0-BC15-9C6F609D7775}" type="presOf" srcId="{E5691961-8E4B-4505-932E-F16ACB440C3C}" destId="{4C385F01-60D2-4486-BC4D-675421B82A2B}" srcOrd="0" destOrd="3" presId="urn:microsoft.com/office/officeart/2005/8/layout/vList2"/>
    <dgm:cxn modelId="{AB906D66-87F1-4F78-A11B-51278FC17A10}" type="presOf" srcId="{6C8A3149-04FB-41F6-A259-C2A0B6CAF12D}" destId="{4C385F01-60D2-4486-BC4D-675421B82A2B}" srcOrd="0" destOrd="4" presId="urn:microsoft.com/office/officeart/2005/8/layout/vList2"/>
    <dgm:cxn modelId="{EDE8AC04-444D-41BD-85F0-55360461D555}" type="presOf" srcId="{CEB65C7C-D87B-4A98-809F-323888AA782B}" destId="{4C385F01-60D2-4486-BC4D-675421B82A2B}" srcOrd="0" destOrd="5" presId="urn:microsoft.com/office/officeart/2005/8/layout/vList2"/>
    <dgm:cxn modelId="{C83A06E0-D131-4DEA-99B9-782AFC7275EB}" type="presOf" srcId="{818567D5-49F3-4754-9B66-6B571DC189A9}" destId="{4C385F01-60D2-4486-BC4D-675421B82A2B}" srcOrd="0" destOrd="6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7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59608F0-8E17-47E1-9A7F-46E69C725A2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EF852850-DF59-45BD-ADDF-6CDCFF24BCEB}" type="parTrans" cxnId="{4C8FFE5C-5352-4CBC-8BD0-B0DDD4232CDC}">
      <dgm:prSet/>
      <dgm:spPr/>
      <dgm:t>
        <a:bodyPr/>
        <a:lstStyle/>
        <a:p>
          <a:endParaRPr lang="zh-CN" altLang="en-US"/>
        </a:p>
      </dgm:t>
    </dgm:pt>
    <dgm:pt modelId="{661AA749-E2FA-47DC-B75E-0570E709BE00}">
      <dgm:prSet phldrT="[文本]" custT="1"/>
      <dgm:spPr>
        <a:solidFill>
          <a:schemeClr val="accent6">
            <a:lumMod val="50000"/>
          </a:schemeClr>
        </a:solidFill>
        <a:ln>
          <a:noFill/>
        </a:ln>
        <a:effectLst>
          <a:outerShdw blurRad="149987" dist="250190" dir="8460000" algn="ctr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r>
            <a:rPr lang="zh-CN" sz="1800" smtClean="0"/>
            <a:t>质量决策是要确保企业生产和提供高质量的产品和服务。内容包括质量的控制、样品、质量监测、质量保证和成本控制。具体问题包括</a:t>
          </a:r>
          <a:r>
            <a:rPr lang="zh-CN" altLang="en-US" sz="1800" smtClean="0"/>
            <a:t>：</a:t>
          </a:r>
          <a:endParaRPr lang="zh-CN" altLang="en-US" sz="1800"/>
        </a:p>
      </dgm:t>
    </dgm:pt>
    <dgm:pt modelId="{E305DF03-86BA-4609-905A-53E0E7A27C62}" type="parTrans" cxnId="{613F34A0-79D6-4F75-87F2-D1069FA29367}">
      <dgm:prSet/>
      <dgm:spPr/>
      <dgm:t>
        <a:bodyPr/>
        <a:lstStyle/>
        <a:p>
          <a:endParaRPr lang="zh-CN" altLang="en-US"/>
        </a:p>
      </dgm:t>
    </dgm:pt>
    <dgm:pt modelId="{23C9CD8E-F32A-452F-9A3F-929A6A189724}">
      <dgm:prSet phldrT="[文本]" custT="1"/>
      <dgm:spPr/>
      <dgm:t>
        <a:bodyPr/>
        <a:lstStyle/>
        <a:p>
          <a:r>
            <a:rPr lang="en-US" altLang="zh-CN" sz="1800" smtClean="0"/>
            <a:t> </a:t>
          </a:r>
          <a:r>
            <a:rPr lang="zh-CN" sz="1800" smtClean="0"/>
            <a:t>业是否具有有效的质量控制体系？</a:t>
          </a:r>
          <a:endParaRPr lang="zh-CN" altLang="en-US" sz="1800"/>
        </a:p>
      </dgm:t>
    </dgm:pt>
    <dgm:pt modelId="{B13FFA4A-E03D-4EB0-AAA2-6B9BBCE05CC2}" type="sibTrans" cxnId="{613F34A0-79D6-4F75-87F2-D1069FA29367}">
      <dgm:prSet/>
      <dgm:spPr/>
      <dgm:t>
        <a:bodyPr/>
        <a:lstStyle/>
        <a:p>
          <a:endParaRPr lang="zh-CN" altLang="en-US"/>
        </a:p>
      </dgm:t>
    </dgm:pt>
    <dgm:pt modelId="{DB60D691-65F3-45EB-BE26-4B634AC31D51}" type="parTrans" cxnId="{42435F89-3B02-4F4A-AC45-2892B50F301A}">
      <dgm:prSet/>
      <dgm:spPr/>
      <dgm:t>
        <a:bodyPr/>
        <a:lstStyle/>
        <a:p/>
      </dgm:t>
    </dgm:pt>
    <dgm:pt modelId="{FA1371B2-D220-4F23-B6E1-843884DC477A}">
      <dgm:prSet phldrT="[文本]" custT="1"/>
      <dgm:spPr/>
      <dgm:t>
        <a:bodyPr/>
        <a:lstStyle/>
        <a:p>
          <a:r>
            <a:rPr lang="zh-CN" sz="1800" smtClean="0"/>
            <a:t> 是否计算和评价过下列方面的质量控制成本：</a:t>
          </a:r>
          <a:endParaRPr lang="zh-CN" altLang="en-US" sz="1800"/>
        </a:p>
      </dgm:t>
    </dgm:pt>
    <dgm:pt modelId="{81F59FAA-0CAE-4983-991C-0B29A0BF1434}" type="parTrans" cxnId="{4B0A47CD-5501-444D-A6EE-667E0FB2D3F9}">
      <dgm:prSet/>
      <dgm:spPr/>
      <dgm:t>
        <a:bodyPr/>
        <a:lstStyle/>
        <a:p/>
      </dgm:t>
    </dgm:pt>
    <dgm:pt modelId="{C6EBB383-E9EE-492E-B0E5-7EE65E85B850}">
      <dgm:prSet phldrT="[文本]" custT="1"/>
      <dgm:spPr/>
      <dgm:t>
        <a:bodyPr/>
        <a:lstStyle/>
        <a:p>
          <a:r>
            <a:rPr lang="en-US" sz="1800" smtClean="0"/>
            <a:t>a</a:t>
          </a:r>
          <a:r>
            <a:rPr lang="zh-CN" sz="1800" smtClean="0"/>
            <a:t>．预防性质量控制成本；</a:t>
          </a:r>
          <a:endParaRPr lang="zh-CN" altLang="en-US" sz="1800"/>
        </a:p>
      </dgm:t>
    </dgm:pt>
    <dgm:pt modelId="{E8CDD6A3-574A-4ED6-95E5-E1CF081ADC8A}" type="sibTrans" cxnId="{4B0A47CD-5501-444D-A6EE-667E0FB2D3F9}">
      <dgm:prSet/>
      <dgm:spPr/>
      <dgm:t>
        <a:bodyPr/>
        <a:lstStyle/>
        <a:p/>
      </dgm:t>
    </dgm:pt>
    <dgm:pt modelId="{CFC0D74E-2265-4E80-BB5D-70D2B4075B66}" type="parTrans" cxnId="{A01CD83A-4CB1-40A8-819C-9678F2DE6E5D}">
      <dgm:prSet/>
      <dgm:spPr/>
      <dgm:t>
        <a:bodyPr/>
        <a:lstStyle/>
        <a:p/>
      </dgm:t>
    </dgm:pt>
    <dgm:pt modelId="{4E1BF115-36BB-4951-A135-F64AF377BE81}">
      <dgm:prSet phldrT="[文本]" custT="1"/>
      <dgm:spPr/>
      <dgm:t>
        <a:bodyPr/>
        <a:lstStyle/>
        <a:p>
          <a:r>
            <a:rPr lang="en-US" sz="1800" smtClean="0"/>
            <a:t>b</a:t>
          </a:r>
          <a:r>
            <a:rPr lang="zh-CN" sz="1800" smtClean="0"/>
            <a:t>．检验性质量控制成本；</a:t>
          </a:r>
          <a:endParaRPr lang="zh-CN" altLang="en-US" sz="1800"/>
        </a:p>
      </dgm:t>
    </dgm:pt>
    <dgm:pt modelId="{8245E479-A828-48CB-A42D-5468286A986F}" type="sibTrans" cxnId="{A01CD83A-4CB1-40A8-819C-9678F2DE6E5D}">
      <dgm:prSet/>
      <dgm:spPr/>
      <dgm:t>
        <a:bodyPr/>
        <a:lstStyle/>
        <a:p/>
      </dgm:t>
    </dgm:pt>
    <dgm:pt modelId="{0787EC14-ABC0-4BAF-A599-E5A6DF3EAEFD}" type="parTrans" cxnId="{4D8E0C83-1908-4013-AB3C-E2B2A28DCDB2}">
      <dgm:prSet/>
      <dgm:spPr/>
      <dgm:t>
        <a:bodyPr/>
        <a:lstStyle/>
        <a:p/>
      </dgm:t>
    </dgm:pt>
    <dgm:pt modelId="{CEB65C7C-D87B-4A98-809F-323888AA782B}">
      <dgm:prSet phldrT="[文本]" custT="1"/>
      <dgm:spPr/>
      <dgm:t>
        <a:bodyPr/>
        <a:lstStyle/>
        <a:p>
          <a:r>
            <a:rPr lang="en-US" sz="1800" smtClean="0"/>
            <a:t>c</a:t>
          </a:r>
          <a:r>
            <a:rPr lang="zh-CN" sz="1800" smtClean="0"/>
            <a:t>．处理性质量控制成本。</a:t>
          </a:r>
          <a:endParaRPr lang="zh-CN" altLang="en-US" sz="1800"/>
        </a:p>
      </dgm:t>
    </dgm:pt>
    <dgm:pt modelId="{46399694-58EF-4A44-8CD7-40416EFCD419}" type="sibTrans" cxnId="{4D8E0C83-1908-4013-AB3C-E2B2A28DCDB2}">
      <dgm:prSet/>
      <dgm:spPr/>
      <dgm:t>
        <a:bodyPr/>
        <a:lstStyle/>
        <a:p/>
      </dgm:t>
    </dgm:pt>
    <dgm:pt modelId="{5ED682A1-A9C7-4C68-9DB7-E1483FC31671}" type="sibTrans" cxnId="{42435F89-3B02-4F4A-AC45-2892B50F301A}">
      <dgm:prSet/>
      <dgm:spPr/>
      <dgm:t>
        <a:bodyPr/>
        <a:lstStyle/>
        <a:p/>
      </dgm:t>
    </dgm:pt>
    <dgm:pt modelId="{83FBCC75-CD71-4EF1-B841-092C566833E9}" type="parTrans" cxnId="{7455242B-ECAD-460D-A3D3-6688A0AA1F66}">
      <dgm:prSet/>
      <dgm:spPr/>
      <dgm:t>
        <a:bodyPr/>
        <a:lstStyle/>
        <a:p/>
      </dgm:t>
    </dgm:pt>
    <dgm:pt modelId="{818567D5-49F3-4754-9B66-6B571DC189A9}">
      <dgm:prSet phldrT="[文本]" custT="1"/>
      <dgm:spPr/>
      <dgm:t>
        <a:bodyPr/>
        <a:lstStyle/>
        <a:p>
          <a:endParaRPr lang="zh-CN" altLang="en-US" sz="1500"/>
        </a:p>
      </dgm:t>
    </dgm:pt>
    <dgm:pt modelId="{4BE39D4F-B3D3-4B41-94B7-54C9767E3C4A}" type="sibTrans" cxnId="{7455242B-ECAD-460D-A3D3-6688A0AA1F66}">
      <dgm:prSet/>
      <dgm:spPr/>
      <dgm:t>
        <a:bodyPr/>
        <a:lstStyle/>
        <a:p/>
      </dgm:t>
    </dgm:pt>
    <dgm:pt modelId="{A76F7860-09F7-46EB-A3A8-20D19A46236C}" type="sibTrans" cxnId="{4C8FFE5C-5352-4CBC-8BD0-B0DDD4232CDC}">
      <dgm:prSet/>
      <dgm:spPr/>
      <dgm:t>
        <a:bodyPr/>
        <a:lstStyle/>
        <a:p>
          <a:endParaRPr lang="zh-CN" altLang="en-US"/>
        </a:p>
      </dgm:t>
    </dgm:pt>
    <dgm:pt modelId="{55ECC502-2BA6-48D0-9534-85E9371ECE60}" type="pres">
      <dgm:prSet presAssocID="{159608F0-8E17-47E1-9A7F-46E69C725A22}" presName="linear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E5856196-C709-4FF5-A7B0-C8B6EDA8BD47}" type="pres">
      <dgm:prSet presAssocID="{661AA749-E2FA-47DC-B75E-0570E709BE00}" presName="parentText" presStyleLbl="node1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4C385F01-60D2-4486-BC4D-675421B82A2B}" type="pres">
      <dgm:prSet presAssocID="{661AA749-E2FA-47DC-B75E-0570E709BE00}" presName="childText" presStyleLbl="revTx" presStyleCnt="1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4C8FFE5C-5352-4CBC-8BD0-B0DDD4232CDC}" srcId="{159608F0-8E17-47E1-9A7F-46E69C725A22}" destId="{661AA749-E2FA-47DC-B75E-0570E709BE00}" srcOrd="0" destOrd="0" parTransId="{EF852850-DF59-45BD-ADDF-6CDCFF24BCEB}" sibTransId="{A76F7860-09F7-46EB-A3A8-20D19A46236C}"/>
    <dgm:cxn modelId="{613F34A0-79D6-4F75-87F2-D1069FA29367}" srcId="{661AA749-E2FA-47DC-B75E-0570E709BE00}" destId="{23C9CD8E-F32A-452F-9A3F-929A6A189724}" srcOrd="0" destOrd="0" parTransId="{E305DF03-86BA-4609-905A-53E0E7A27C62}" sibTransId="{B13FFA4A-E03D-4EB0-AAA2-6B9BBCE05CC2}"/>
    <dgm:cxn modelId="{42435F89-3B02-4F4A-AC45-2892B50F301A}" srcId="{661AA749-E2FA-47DC-B75E-0570E709BE00}" destId="{FA1371B2-D220-4F23-B6E1-843884DC477A}" srcOrd="1" destOrd="0" parTransId="{DB60D691-65F3-45EB-BE26-4B634AC31D51}" sibTransId="{5ED682A1-A9C7-4C68-9DB7-E1483FC31671}"/>
    <dgm:cxn modelId="{4B0A47CD-5501-444D-A6EE-667E0FB2D3F9}" srcId="{FA1371B2-D220-4F23-B6E1-843884DC477A}" destId="{C6EBB383-E9EE-492E-B0E5-7EE65E85B850}" srcOrd="0" destOrd="0" parTransId="{81F59FAA-0CAE-4983-991C-0B29A0BF1434}" sibTransId="{E8CDD6A3-574A-4ED6-95E5-E1CF081ADC8A}"/>
    <dgm:cxn modelId="{A01CD83A-4CB1-40A8-819C-9678F2DE6E5D}" srcId="{FA1371B2-D220-4F23-B6E1-843884DC477A}" destId="{4E1BF115-36BB-4951-A135-F64AF377BE81}" srcOrd="1" destOrd="0" parTransId="{CFC0D74E-2265-4E80-BB5D-70D2B4075B66}" sibTransId="{8245E479-A828-48CB-A42D-5468286A986F}"/>
    <dgm:cxn modelId="{4D8E0C83-1908-4013-AB3C-E2B2A28DCDB2}" srcId="{FA1371B2-D220-4F23-B6E1-843884DC477A}" destId="{CEB65C7C-D87B-4A98-809F-323888AA782B}" srcOrd="2" destOrd="0" parTransId="{0787EC14-ABC0-4BAF-A599-E5A6DF3EAEFD}" sibTransId="{46399694-58EF-4A44-8CD7-40416EFCD419}"/>
    <dgm:cxn modelId="{7455242B-ECAD-460D-A3D3-6688A0AA1F66}" srcId="{661AA749-E2FA-47DC-B75E-0570E709BE00}" destId="{818567D5-49F3-4754-9B66-6B571DC189A9}" srcOrd="2" destOrd="0" parTransId="{83FBCC75-CD71-4EF1-B841-092C566833E9}" sibTransId="{4BE39D4F-B3D3-4B41-94B7-54C9767E3C4A}"/>
    <dgm:cxn modelId="{A38BB349-E10B-4D6D-8E46-054F5E68DD95}" type="presOf" srcId="{159608F0-8E17-47E1-9A7F-46E69C725A22}" destId="{55ECC502-2BA6-48D0-9534-85E9371ECE60}" srcOrd="0" destOrd="0" presId="urn:microsoft.com/office/officeart/2005/8/layout/vList2"/>
    <dgm:cxn modelId="{BFB8DDEF-50A7-47F1-8550-0A06CADD26B8}" type="presParOf" srcId="{55ECC502-2BA6-48D0-9534-85E9371ECE60}" destId="{E5856196-C709-4FF5-A7B0-C8B6EDA8BD47}" srcOrd="0" destOrd="0" presId="urn:microsoft.com/office/officeart/2005/8/layout/vList2"/>
    <dgm:cxn modelId="{C68A87A5-3E9C-45FC-9266-7F897DC478E4}" type="presOf" srcId="{661AA749-E2FA-47DC-B75E-0570E709BE00}" destId="{E5856196-C709-4FF5-A7B0-C8B6EDA8BD47}" srcOrd="0" destOrd="0" presId="urn:microsoft.com/office/officeart/2005/8/layout/vList2"/>
    <dgm:cxn modelId="{EAF3B1B7-C543-4704-8713-BBF0CFFABC98}" type="presParOf" srcId="{55ECC502-2BA6-48D0-9534-85E9371ECE60}" destId="{4C385F01-60D2-4486-BC4D-675421B82A2B}" srcOrd="1" destOrd="0" presId="urn:microsoft.com/office/officeart/2005/8/layout/vList2"/>
    <dgm:cxn modelId="{80AA0D5F-5957-455A-8AD7-AD4894FF2B7D}" type="presOf" srcId="{23C9CD8E-F32A-452F-9A3F-929A6A189724}" destId="{4C385F01-60D2-4486-BC4D-675421B82A2B}" srcOrd="0" destOrd="0" presId="urn:microsoft.com/office/officeart/2005/8/layout/vList2"/>
    <dgm:cxn modelId="{82D53755-E623-41A7-B07D-C9BE72F560E8}" type="presOf" srcId="{FA1371B2-D220-4F23-B6E1-843884DC477A}" destId="{4C385F01-60D2-4486-BC4D-675421B82A2B}" srcOrd="0" destOrd="1" presId="urn:microsoft.com/office/officeart/2005/8/layout/vList2"/>
    <dgm:cxn modelId="{2050F798-278B-4126-8DDE-EDA8A6604070}" type="presOf" srcId="{C6EBB383-E9EE-492E-B0E5-7EE65E85B850}" destId="{4C385F01-60D2-4486-BC4D-675421B82A2B}" srcOrd="0" destOrd="2" presId="urn:microsoft.com/office/officeart/2005/8/layout/vList2"/>
    <dgm:cxn modelId="{20433718-C480-4C44-9B5E-6A9A9392EAAF}" type="presOf" srcId="{4E1BF115-36BB-4951-A135-F64AF377BE81}" destId="{4C385F01-60D2-4486-BC4D-675421B82A2B}" srcOrd="0" destOrd="3" presId="urn:microsoft.com/office/officeart/2005/8/layout/vList2"/>
    <dgm:cxn modelId="{6A8CD93D-680B-446F-9273-097662C626F9}" type="presOf" srcId="{CEB65C7C-D87B-4A98-809F-323888AA782B}" destId="{4C385F01-60D2-4486-BC4D-675421B82A2B}" srcOrd="0" destOrd="4" presId="urn:microsoft.com/office/officeart/2005/8/layout/vList2"/>
    <dgm:cxn modelId="{81A548BC-1D98-4322-8F17-123481B945C3}" type="presOf" srcId="{818567D5-49F3-4754-9B66-6B571DC189A9}" destId="{4C385F01-60D2-4486-BC4D-675421B82A2B}" srcOrd="0" destOrd="5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8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060B056-1740-4266-9E04-A770405DC251}" type="doc">
      <dgm:prSet loTypeId="urn:microsoft.com/office/officeart/2005/8/layout/hList1" loCatId="list" qsTypeId="urn:microsoft.com/office/officeart/2005/8/quickstyle/3d2" qsCatId="3D" csTypeId="urn:microsoft.com/office/officeart/2005/8/colors/accent5_2" csCatId="accent5" phldr="1"/>
      <dgm:spPr/>
      <dgm:t>
        <a:bodyPr/>
        <a:lstStyle/>
        <a:p>
          <a:endParaRPr lang="zh-CN" altLang="en-US"/>
        </a:p>
      </dgm:t>
    </dgm:pt>
    <dgm:pt modelId="{460D822E-70FE-4DF5-8BC5-2B7D2575765A}" type="parTrans" cxnId="{172F79CD-3A65-4058-AA7B-9D738C6C6DAD}">
      <dgm:prSet/>
      <dgm:spPr/>
      <dgm:t>
        <a:bodyPr/>
        <a:lstStyle/>
        <a:p>
          <a:endParaRPr lang="zh-CN" altLang="en-US"/>
        </a:p>
      </dgm:t>
    </dgm:pt>
    <dgm:pt modelId="{F6AFCAEC-5762-40D9-80A3-51F246D294B0}">
      <dgm:prSet phldrT="[文本]" custT="1"/>
      <dgm:spPr/>
      <dgm:t>
        <a:bodyPr/>
        <a:lstStyle/>
        <a:p>
          <a:r>
            <a:rPr lang="zh-CN" altLang="en-US" sz="2000" smtClean="0"/>
            <a:t>市场定位的能力</a:t>
          </a:r>
          <a:endParaRPr lang="zh-CN" altLang="en-US" sz="2000"/>
        </a:p>
      </dgm:t>
    </dgm:pt>
    <dgm:pt modelId="{415FB458-2978-429F-9A50-A9546B85C80F}" type="parTrans" cxnId="{91A7117F-F891-4801-9CB2-64ABBB56FCC4}">
      <dgm:prSet/>
      <dgm:spPr/>
      <dgm:t>
        <a:bodyPr/>
        <a:lstStyle/>
        <a:p>
          <a:endParaRPr lang="zh-CN" altLang="en-US"/>
        </a:p>
      </dgm:t>
    </dgm:pt>
    <dgm:pt modelId="{2B2E10B7-B61F-4A61-94F6-C84A12885B11}">
      <dgm:prSet phldrT="[文本]" custT="1"/>
      <dgm:spPr/>
      <dgm:t>
        <a:bodyPr/>
        <a:lstStyle/>
        <a:p>
          <a:r>
            <a:rPr lang="zh-CN" altLang="en-US" sz="1800" smtClean="0"/>
            <a:t>市场调查和研究的能力</a:t>
          </a:r>
          <a:endParaRPr lang="zh-CN" altLang="en-US" sz="1800"/>
        </a:p>
      </dgm:t>
    </dgm:pt>
    <dgm:pt modelId="{39837AD1-205B-463B-8126-E04A9AB8EA73}" type="sibTrans" cxnId="{91A7117F-F891-4801-9CB2-64ABBB56FCC4}">
      <dgm:prSet/>
      <dgm:spPr/>
      <dgm:t>
        <a:bodyPr/>
        <a:lstStyle/>
        <a:p>
          <a:endParaRPr lang="zh-CN" altLang="en-US"/>
        </a:p>
      </dgm:t>
    </dgm:pt>
    <dgm:pt modelId="{340D9DFE-BC4C-4796-AE40-AD31C6F9ECFA}" type="parTrans" cxnId="{D2C37111-7E1C-442E-97C0-C7770A6EEDD4}">
      <dgm:prSet/>
      <dgm:spPr/>
      <dgm:t>
        <a:bodyPr/>
        <a:lstStyle/>
        <a:p>
          <a:endParaRPr lang="zh-CN" altLang="en-US"/>
        </a:p>
      </dgm:t>
    </dgm:pt>
    <dgm:pt modelId="{3E562BE5-ADBE-44F5-A3A8-EB09B7D3AA94}">
      <dgm:prSet phldrT="[文本]" custT="1"/>
      <dgm:spPr/>
      <dgm:t>
        <a:bodyPr/>
        <a:lstStyle/>
        <a:p>
          <a:r>
            <a:rPr lang="zh-CN" altLang="en-US" sz="1800" smtClean="0"/>
            <a:t> 评价和确定目标市场的能力</a:t>
          </a:r>
          <a:endParaRPr lang="zh-CN" altLang="en-US" sz="1800"/>
        </a:p>
      </dgm:t>
    </dgm:pt>
    <dgm:pt modelId="{6C693231-380C-42AA-8404-A087C01D5D38}" type="sibTrans" cxnId="{D2C37111-7E1C-442E-97C0-C7770A6EEDD4}">
      <dgm:prSet/>
      <dgm:spPr/>
      <dgm:t>
        <a:bodyPr/>
        <a:lstStyle/>
        <a:p>
          <a:endParaRPr lang="zh-CN" altLang="en-US"/>
        </a:p>
      </dgm:t>
    </dgm:pt>
    <dgm:pt modelId="{707B0B21-FE04-4586-929C-34E3E575A3A8}" type="parTrans" cxnId="{E1FC0689-4586-45F3-B6A6-D3BDB9088ACC}">
      <dgm:prSet/>
      <dgm:spPr/>
      <dgm:t>
        <a:bodyPr/>
        <a:lstStyle/>
        <a:p>
          <a:endParaRPr lang="zh-CN" altLang="en-US"/>
        </a:p>
      </dgm:t>
    </dgm:pt>
    <dgm:pt modelId="{E802B939-9E80-413D-9362-F799AF35D394}">
      <dgm:prSet phldrT="[文本]" custT="1"/>
      <dgm:spPr/>
      <dgm:t>
        <a:bodyPr/>
        <a:lstStyle/>
        <a:p>
          <a:r>
            <a:rPr lang="zh-CN" altLang="en-US" sz="1800" smtClean="0"/>
            <a:t> 把握市场细分标准的能力</a:t>
          </a:r>
          <a:endParaRPr lang="zh-CN" altLang="en-US" sz="1800"/>
        </a:p>
      </dgm:t>
    </dgm:pt>
    <dgm:pt modelId="{FCECBACC-4624-497E-9F57-E6BF4630A81C}" type="sibTrans" cxnId="{E1FC0689-4586-45F3-B6A6-D3BDB9088ACC}">
      <dgm:prSet/>
      <dgm:spPr/>
      <dgm:t>
        <a:bodyPr/>
        <a:lstStyle/>
        <a:p>
          <a:endParaRPr lang="zh-CN" altLang="en-US"/>
        </a:p>
      </dgm:t>
    </dgm:pt>
    <dgm:pt modelId="{814E4B04-1939-4734-8B1E-C7E8E4A85F21}" type="parTrans" cxnId="{7FAD50BB-2F33-48D9-A1DD-22A2CEB03BFB}">
      <dgm:prSet/>
      <dgm:spPr/>
      <dgm:t>
        <a:bodyPr/>
        <a:lstStyle/>
        <a:p>
          <a:endParaRPr lang="zh-CN" altLang="en-US"/>
        </a:p>
      </dgm:t>
    </dgm:pt>
    <dgm:pt modelId="{1DE2E3EF-A969-4DBB-AD5D-D7DA846C7CD6}">
      <dgm:prSet phldrT="[文本]" custT="1"/>
      <dgm:spPr/>
      <dgm:t>
        <a:bodyPr/>
        <a:lstStyle/>
        <a:p>
          <a:r>
            <a:rPr lang="zh-CN" altLang="en-US" sz="1800" smtClean="0"/>
            <a:t> 占据和保持市场位置的能力</a:t>
          </a:r>
          <a:endParaRPr lang="zh-CN" altLang="en-US" sz="1800"/>
        </a:p>
      </dgm:t>
    </dgm:pt>
    <dgm:pt modelId="{086F8D86-6301-4EE4-B77D-C48B4C0B4B5F}" type="sibTrans" cxnId="{7FAD50BB-2F33-48D9-A1DD-22A2CEB03BFB}">
      <dgm:prSet/>
      <dgm:spPr/>
      <dgm:t>
        <a:bodyPr/>
        <a:lstStyle/>
        <a:p>
          <a:endParaRPr lang="zh-CN" altLang="en-US"/>
        </a:p>
      </dgm:t>
    </dgm:pt>
    <dgm:pt modelId="{41483D11-8510-4785-B0A5-FF20F0248BE1}" type="sibTrans" cxnId="{172F79CD-3A65-4058-AA7B-9D738C6C6DAD}">
      <dgm:prSet/>
      <dgm:spPr/>
      <dgm:t>
        <a:bodyPr/>
        <a:lstStyle/>
        <a:p>
          <a:endParaRPr lang="zh-CN" altLang="en-US"/>
        </a:p>
      </dgm:t>
    </dgm:pt>
    <dgm:pt modelId="{B4489DFD-5DD1-4508-A89D-9B6B079C8EB9}" type="parTrans" cxnId="{7064AC5A-5DA2-480F-8349-65D0E0747DFB}">
      <dgm:prSet/>
      <dgm:spPr/>
      <dgm:t>
        <a:bodyPr/>
        <a:lstStyle/>
        <a:p>
          <a:endParaRPr lang="zh-CN" altLang="en-US"/>
        </a:p>
      </dgm:t>
    </dgm:pt>
    <dgm:pt modelId="{F9A2FF51-04AA-4EEE-A79F-11306EEC4E2E}">
      <dgm:prSet phldrT="[文本]" custT="1"/>
      <dgm:spPr/>
      <dgm:t>
        <a:bodyPr/>
        <a:lstStyle/>
        <a:p>
          <a:r>
            <a:rPr lang="zh-CN" altLang="en-US" sz="2000" smtClean="0"/>
            <a:t>市场营销组合的有效性</a:t>
          </a:r>
          <a:endParaRPr lang="zh-CN" altLang="en-US" sz="2000"/>
        </a:p>
      </dgm:t>
    </dgm:pt>
    <dgm:pt modelId="{9F106EF7-6EAB-4CC4-B3F0-98857E033722}" type="parTrans" cxnId="{451CA263-2E7E-4911-875B-BE85900E2472}">
      <dgm:prSet/>
      <dgm:spPr/>
      <dgm:t>
        <a:bodyPr/>
        <a:lstStyle/>
        <a:p>
          <a:endParaRPr lang="zh-CN" altLang="en-US"/>
        </a:p>
      </dgm:t>
    </dgm:pt>
    <dgm:pt modelId="{087EAA4F-F2FC-44B2-B03C-43B066D14587}">
      <dgm:prSet phldrT="[文本]" custT="1"/>
      <dgm:spPr/>
      <dgm:t>
        <a:bodyPr/>
        <a:lstStyle/>
        <a:p>
          <a:r>
            <a:rPr lang="zh-CN" altLang="en-US" sz="1800" smtClean="0"/>
            <a:t>是否与目标市场中的有效需求一致</a:t>
          </a:r>
          <a:endParaRPr lang="zh-CN" altLang="en-US" sz="1800"/>
        </a:p>
      </dgm:t>
    </dgm:pt>
    <dgm:pt modelId="{78867C4F-8CCF-4437-BAB2-AC7562BE0C22}" type="sibTrans" cxnId="{451CA263-2E7E-4911-875B-BE85900E2472}">
      <dgm:prSet/>
      <dgm:spPr/>
      <dgm:t>
        <a:bodyPr/>
        <a:lstStyle/>
        <a:p>
          <a:endParaRPr lang="zh-CN" altLang="en-US"/>
        </a:p>
      </dgm:t>
    </dgm:pt>
    <dgm:pt modelId="{0136EB29-1092-47AA-9D62-7E66728D9F4A}" type="parTrans" cxnId="{EAEACCDB-EE21-442C-8762-00F030CF2BCB}">
      <dgm:prSet/>
      <dgm:spPr/>
      <dgm:t>
        <a:bodyPr/>
        <a:lstStyle/>
        <a:p>
          <a:endParaRPr lang="zh-CN" altLang="en-US"/>
        </a:p>
      </dgm:t>
    </dgm:pt>
    <dgm:pt modelId="{619E0509-7063-48B3-8AA0-B212BCE52B39}">
      <dgm:prSet phldrT="[文本]" custT="1"/>
      <dgm:spPr/>
      <dgm:t>
        <a:bodyPr/>
        <a:lstStyle/>
        <a:p>
          <a:r>
            <a:rPr lang="zh-CN" altLang="en-US" sz="1800" smtClean="0"/>
            <a:t> 是否与目标市场产品寿命周期一致</a:t>
          </a:r>
          <a:endParaRPr lang="zh-CN" altLang="en-US" sz="1800"/>
        </a:p>
      </dgm:t>
    </dgm:pt>
    <dgm:pt modelId="{A473E16F-79C8-4CFA-A95C-522D91D685D0}" type="sibTrans" cxnId="{EAEACCDB-EE21-442C-8762-00F030CF2BCB}">
      <dgm:prSet/>
      <dgm:spPr/>
      <dgm:t>
        <a:bodyPr/>
        <a:lstStyle/>
        <a:p>
          <a:endParaRPr lang="zh-CN" altLang="en-US"/>
        </a:p>
      </dgm:t>
    </dgm:pt>
    <dgm:pt modelId="{84DA3E6F-5055-4CA8-BF23-31D2A4F38453}" type="sibTrans" cxnId="{7064AC5A-5DA2-480F-8349-65D0E0747DFB}">
      <dgm:prSet/>
      <dgm:spPr/>
      <dgm:t>
        <a:bodyPr/>
        <a:lstStyle/>
        <a:p>
          <a:endParaRPr lang="zh-CN" altLang="en-US"/>
        </a:p>
      </dgm:t>
    </dgm:pt>
    <dgm:pt modelId="{DB790DF1-AF4C-4535-ADED-A85C4D9A6F80}" type="parTrans" cxnId="{786D5F0D-B6F0-4C9D-AD8D-3322FBC11BDF}">
      <dgm:prSet/>
      <dgm:spPr/>
      <dgm:t>
        <a:bodyPr/>
        <a:lstStyle/>
        <a:p>
          <a:endParaRPr lang="zh-CN" altLang="en-US"/>
        </a:p>
      </dgm:t>
    </dgm:pt>
    <dgm:pt modelId="{8BADFE25-3D97-47B5-A15B-1E415195BA18}">
      <dgm:prSet phldrT="[文本]" custT="1"/>
      <dgm:spPr/>
      <dgm:t>
        <a:bodyPr/>
        <a:lstStyle/>
        <a:p>
          <a:r>
            <a:rPr lang="zh-CN" altLang="en-US" sz="2000" smtClean="0"/>
            <a:t>营销管理能力</a:t>
          </a:r>
          <a:endParaRPr lang="zh-CN" altLang="en-US" sz="2000"/>
        </a:p>
      </dgm:t>
    </dgm:pt>
    <dgm:pt modelId="{30B36F73-F581-47A4-8AB7-278711061342}" type="parTrans" cxnId="{DBF6B26D-B317-494C-BA4A-3034D3911048}">
      <dgm:prSet/>
      <dgm:spPr/>
      <dgm:t>
        <a:bodyPr/>
        <a:lstStyle/>
        <a:p>
          <a:endParaRPr lang="zh-CN" altLang="en-US"/>
        </a:p>
      </dgm:t>
    </dgm:pt>
    <dgm:pt modelId="{26D50E66-AD08-4FF1-92B4-4C873829055C}">
      <dgm:prSet phldrT="[文本]" custT="1"/>
      <dgm:spPr/>
      <dgm:t>
        <a:bodyPr/>
        <a:lstStyle/>
        <a:p>
          <a:r>
            <a:rPr lang="zh-CN" altLang="en-US" sz="1800" smtClean="0"/>
            <a:t>营销队伍的建设与培训</a:t>
          </a:r>
          <a:endParaRPr lang="zh-CN" altLang="en-US" sz="1800"/>
        </a:p>
      </dgm:t>
    </dgm:pt>
    <dgm:pt modelId="{27DC64BA-A98C-419A-AB19-2A1F24C66387}" type="sibTrans" cxnId="{DBF6B26D-B317-494C-BA4A-3034D3911048}">
      <dgm:prSet/>
      <dgm:spPr/>
      <dgm:t>
        <a:bodyPr/>
        <a:lstStyle/>
        <a:p>
          <a:endParaRPr lang="zh-CN" altLang="en-US"/>
        </a:p>
      </dgm:t>
    </dgm:pt>
    <dgm:pt modelId="{D17B4729-83D7-47B6-A7CD-593365FC1FB9}" type="parTrans" cxnId="{AB383552-48B4-4BEB-9CF3-4372DA317BBD}">
      <dgm:prSet/>
      <dgm:spPr/>
      <dgm:t>
        <a:bodyPr/>
        <a:lstStyle/>
        <a:p>
          <a:endParaRPr lang="zh-CN" altLang="en-US"/>
        </a:p>
      </dgm:t>
    </dgm:pt>
    <dgm:pt modelId="{BF1D5573-F7B7-4FC3-BD99-A9E19EAE29EB}">
      <dgm:prSet phldrT="[文本]" custT="1"/>
      <dgm:spPr/>
      <dgm:t>
        <a:bodyPr/>
        <a:lstStyle/>
        <a:p>
          <a:r>
            <a:rPr lang="zh-CN" altLang="en-US" sz="1800" smtClean="0"/>
            <a:t>营销人员的考核与激励</a:t>
          </a:r>
          <a:endParaRPr lang="zh-CN" altLang="en-US" sz="1800"/>
        </a:p>
      </dgm:t>
    </dgm:pt>
    <dgm:pt modelId="{91515CFB-F422-4111-B180-6503F1F59D61}" type="sibTrans" cxnId="{AB383552-48B4-4BEB-9CF3-4372DA317BBD}">
      <dgm:prSet/>
      <dgm:spPr/>
      <dgm:t>
        <a:bodyPr/>
        <a:lstStyle/>
        <a:p>
          <a:endParaRPr lang="zh-CN" altLang="en-US"/>
        </a:p>
      </dgm:t>
    </dgm:pt>
    <dgm:pt modelId="{B5EDAA27-C8B9-42F6-B19D-A6CF340AE09C}" type="parTrans" cxnId="{A58F9059-0ADA-455C-872C-5EA9654FA3DC}">
      <dgm:prSet/>
      <dgm:spPr/>
      <dgm:t>
        <a:bodyPr/>
        <a:lstStyle/>
        <a:p>
          <a:endParaRPr lang="zh-CN" altLang="en-US"/>
        </a:p>
      </dgm:t>
    </dgm:pt>
    <dgm:pt modelId="{DC8B4660-11E8-43EF-905F-790F838EE922}">
      <dgm:prSet phldrT="[文本]" custT="1"/>
      <dgm:spPr/>
      <dgm:t>
        <a:bodyPr/>
        <a:lstStyle/>
        <a:p>
          <a:r>
            <a:rPr lang="zh-CN" altLang="en-US" sz="1800" smtClean="0"/>
            <a:t>应收账款管理等</a:t>
          </a:r>
          <a:endParaRPr lang="zh-CN" altLang="en-US" sz="1800"/>
        </a:p>
      </dgm:t>
    </dgm:pt>
    <dgm:pt modelId="{48E96371-6B8E-4CD9-B074-B7BE71E86660}" type="sibTrans" cxnId="{A58F9059-0ADA-455C-872C-5EA9654FA3DC}">
      <dgm:prSet/>
      <dgm:spPr/>
      <dgm:t>
        <a:bodyPr/>
        <a:lstStyle/>
        <a:p>
          <a:endParaRPr lang="zh-CN" altLang="en-US"/>
        </a:p>
      </dgm:t>
    </dgm:pt>
    <dgm:pt modelId="{FB386E2D-83FC-4A43-93E3-81916F97F06C}" type="sibTrans" cxnId="{786D5F0D-B6F0-4C9D-AD8D-3322FBC11BDF}">
      <dgm:prSet/>
      <dgm:spPr/>
      <dgm:t>
        <a:bodyPr/>
        <a:lstStyle/>
        <a:p>
          <a:endParaRPr lang="zh-CN" altLang="en-US"/>
        </a:p>
      </dgm:t>
    </dgm:pt>
    <dgm:pt modelId="{6FA47A1A-4ABC-4FB3-8BF8-E83F94740DBD}" type="pres">
      <dgm:prSet presAssocID="{A060B056-1740-4266-9E04-A770405DC251}" presName="Name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0336171B-B291-4F51-A868-BDFC0894188C}" type="pres">
      <dgm:prSet presAssocID="{F6AFCAEC-5762-40D9-80A3-51F246D294B0}" presName="composite"/>
      <dgm:spPr/>
      <dgm:t>
        <a:bodyPr/>
        <a:lstStyle/>
        <a:p/>
      </dgm:t>
    </dgm:pt>
    <dgm:pt modelId="{E010B20B-6C8D-4CA9-B9F3-8D0454B16EC1}" type="pres">
      <dgm:prSet presAssocID="{F6AFCAEC-5762-40D9-80A3-51F246D294B0}" presName="parTx" presStyleLbl="alignNode1" presStyleCnt="3" custScaleX="12564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F68BD68-EB84-49E5-A361-7F5036091A3E}" type="pres">
      <dgm:prSet presAssocID="{F6AFCAEC-5762-40D9-80A3-51F246D294B0}" presName="desTx" presStyleLbl="alignAccFollowNode1" presStyleCnt="3" custScaleX="125646" custScaleY="8643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F4B261F-8548-4BC2-8620-5BA15085507D}" type="pres">
      <dgm:prSet presAssocID="{41483D11-8510-4785-B0A5-FF20F0248BE1}" presName="space"/>
      <dgm:spPr/>
      <dgm:t>
        <a:bodyPr/>
        <a:lstStyle/>
        <a:p/>
      </dgm:t>
    </dgm:pt>
    <dgm:pt modelId="{424505C9-BCA4-4A7E-9764-C09638B33F41}" type="pres">
      <dgm:prSet presAssocID="{F9A2FF51-04AA-4EEE-A79F-11306EEC4E2E}" presName="composite"/>
      <dgm:spPr/>
      <dgm:t>
        <a:bodyPr/>
        <a:lstStyle/>
        <a:p/>
      </dgm:t>
    </dgm:pt>
    <dgm:pt modelId="{FD3190BD-B5FE-48AC-BF58-57CA927DA2D1}" type="pres">
      <dgm:prSet presAssocID="{F9A2FF51-04AA-4EEE-A79F-11306EEC4E2E}" presName="parTx" presStyleLbl="alignNode1" presStyleIdx="1" presStyleCnt="3" custScaleX="12564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A09379E-1891-4664-B100-76E0DB6C6D2A}" type="pres">
      <dgm:prSet presAssocID="{F9A2FF51-04AA-4EEE-A79F-11306EEC4E2E}" presName="desTx" presStyleLbl="alignAccFollowNode1" presStyleIdx="1" presStyleCnt="3" custScaleX="125646" custScaleY="8643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88ED592-388C-4408-898F-D564DCCAC7F5}" type="pres">
      <dgm:prSet presAssocID="{84DA3E6F-5055-4CA8-BF23-31D2A4F38453}" presName="space"/>
      <dgm:spPr/>
      <dgm:t>
        <a:bodyPr/>
        <a:lstStyle/>
        <a:p/>
      </dgm:t>
    </dgm:pt>
    <dgm:pt modelId="{936EAC09-DE33-4756-AA0A-077D46C67EDF}" type="pres">
      <dgm:prSet presAssocID="{8BADFE25-3D97-47B5-A15B-1E415195BA18}" presName="composite"/>
      <dgm:spPr/>
      <dgm:t>
        <a:bodyPr/>
        <a:lstStyle/>
        <a:p/>
      </dgm:t>
    </dgm:pt>
    <dgm:pt modelId="{C3B50C06-EF76-4680-AA48-C7867033E914}" type="pres">
      <dgm:prSet presAssocID="{8BADFE25-3D97-47B5-A15B-1E415195BA18}" presName="parTx" presStyleLbl="alignNode1" presStyleIdx="2" presStyleCnt="3" custScaleX="12564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B42D5E2-C0D8-4A90-B045-66F8A74A2020}" type="pres">
      <dgm:prSet presAssocID="{8BADFE25-3D97-47B5-A15B-1E415195BA18}" presName="desTx" presStyleLbl="alignAccFollowNode1" presStyleIdx="2" presStyleCnt="3" custScaleX="125646" custScaleY="8643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172F79CD-3A65-4058-AA7B-9D738C6C6DAD}" srcId="{A060B056-1740-4266-9E04-A770405DC251}" destId="{F6AFCAEC-5762-40D9-80A3-51F246D294B0}" srcOrd="0" destOrd="0" parTransId="{460D822E-70FE-4DF5-8BC5-2B7D2575765A}" sibTransId="{41483D11-8510-4785-B0A5-FF20F0248BE1}"/>
    <dgm:cxn modelId="{91A7117F-F891-4801-9CB2-64ABBB56FCC4}" srcId="{F6AFCAEC-5762-40D9-80A3-51F246D294B0}" destId="{2B2E10B7-B61F-4A61-94F6-C84A12885B11}" srcOrd="0" destOrd="0" parTransId="{415FB458-2978-429F-9A50-A9546B85C80F}" sibTransId="{39837AD1-205B-463B-8126-E04A9AB8EA73}"/>
    <dgm:cxn modelId="{D2C37111-7E1C-442E-97C0-C7770A6EEDD4}" srcId="{F6AFCAEC-5762-40D9-80A3-51F246D294B0}" destId="{3E562BE5-ADBE-44F5-A3A8-EB09B7D3AA94}" srcOrd="1" destOrd="0" parTransId="{340D9DFE-BC4C-4796-AE40-AD31C6F9ECFA}" sibTransId="{6C693231-380C-42AA-8404-A087C01D5D38}"/>
    <dgm:cxn modelId="{E1FC0689-4586-45F3-B6A6-D3BDB9088ACC}" srcId="{F6AFCAEC-5762-40D9-80A3-51F246D294B0}" destId="{E802B939-9E80-413D-9362-F799AF35D394}" srcOrd="2" destOrd="0" parTransId="{707B0B21-FE04-4586-929C-34E3E575A3A8}" sibTransId="{FCECBACC-4624-497E-9F57-E6BF4630A81C}"/>
    <dgm:cxn modelId="{7FAD50BB-2F33-48D9-A1DD-22A2CEB03BFB}" srcId="{F6AFCAEC-5762-40D9-80A3-51F246D294B0}" destId="{1DE2E3EF-A969-4DBB-AD5D-D7DA846C7CD6}" srcOrd="3" destOrd="0" parTransId="{814E4B04-1939-4734-8B1E-C7E8E4A85F21}" sibTransId="{086F8D86-6301-4EE4-B77D-C48B4C0B4B5F}"/>
    <dgm:cxn modelId="{7064AC5A-5DA2-480F-8349-65D0E0747DFB}" srcId="{A060B056-1740-4266-9E04-A770405DC251}" destId="{F9A2FF51-04AA-4EEE-A79F-11306EEC4E2E}" srcOrd="1" destOrd="0" parTransId="{B4489DFD-5DD1-4508-A89D-9B6B079C8EB9}" sibTransId="{84DA3E6F-5055-4CA8-BF23-31D2A4F38453}"/>
    <dgm:cxn modelId="{451CA263-2E7E-4911-875B-BE85900E2472}" srcId="{F9A2FF51-04AA-4EEE-A79F-11306EEC4E2E}" destId="{087EAA4F-F2FC-44B2-B03C-43B066D14587}" srcOrd="0" destOrd="0" parTransId="{9F106EF7-6EAB-4CC4-B3F0-98857E033722}" sibTransId="{78867C4F-8CCF-4437-BAB2-AC7562BE0C22}"/>
    <dgm:cxn modelId="{EAEACCDB-EE21-442C-8762-00F030CF2BCB}" srcId="{F9A2FF51-04AA-4EEE-A79F-11306EEC4E2E}" destId="{619E0509-7063-48B3-8AA0-B212BCE52B39}" srcOrd="1" destOrd="0" parTransId="{0136EB29-1092-47AA-9D62-7E66728D9F4A}" sibTransId="{A473E16F-79C8-4CFA-A95C-522D91D685D0}"/>
    <dgm:cxn modelId="{786D5F0D-B6F0-4C9D-AD8D-3322FBC11BDF}" srcId="{A060B056-1740-4266-9E04-A770405DC251}" destId="{8BADFE25-3D97-47B5-A15B-1E415195BA18}" srcOrd="2" destOrd="0" parTransId="{DB790DF1-AF4C-4535-ADED-A85C4D9A6F80}" sibTransId="{FB386E2D-83FC-4A43-93E3-81916F97F06C}"/>
    <dgm:cxn modelId="{DBF6B26D-B317-494C-BA4A-3034D3911048}" srcId="{8BADFE25-3D97-47B5-A15B-1E415195BA18}" destId="{26D50E66-AD08-4FF1-92B4-4C873829055C}" srcOrd="0" destOrd="0" parTransId="{30B36F73-F581-47A4-8AB7-278711061342}" sibTransId="{27DC64BA-A98C-419A-AB19-2A1F24C66387}"/>
    <dgm:cxn modelId="{AB383552-48B4-4BEB-9CF3-4372DA317BBD}" srcId="{8BADFE25-3D97-47B5-A15B-1E415195BA18}" destId="{BF1D5573-F7B7-4FC3-BD99-A9E19EAE29EB}" srcOrd="1" destOrd="0" parTransId="{D17B4729-83D7-47B6-A7CD-593365FC1FB9}" sibTransId="{91515CFB-F422-4111-B180-6503F1F59D61}"/>
    <dgm:cxn modelId="{A58F9059-0ADA-455C-872C-5EA9654FA3DC}" srcId="{8BADFE25-3D97-47B5-A15B-1E415195BA18}" destId="{DC8B4660-11E8-43EF-905F-790F838EE922}" srcOrd="2" destOrd="0" parTransId="{B5EDAA27-C8B9-42F6-B19D-A6CF340AE09C}" sibTransId="{48E96371-6B8E-4CD9-B074-B7BE71E86660}"/>
    <dgm:cxn modelId="{0440932F-3F7B-4937-8E45-AADF4F50EA2B}" type="presOf" srcId="{A060B056-1740-4266-9E04-A770405DC251}" destId="{6FA47A1A-4ABC-4FB3-8BF8-E83F94740DBD}" srcOrd="0" destOrd="0" presId="urn:microsoft.com/office/officeart/2005/8/layout/hList1"/>
    <dgm:cxn modelId="{1CEEC057-E946-4536-880D-5B339A484926}" type="presParOf" srcId="{6FA47A1A-4ABC-4FB3-8BF8-E83F94740DBD}" destId="{0336171B-B291-4F51-A868-BDFC0894188C}" srcOrd="0" destOrd="0" presId="urn:microsoft.com/office/officeart/2005/8/layout/hList1"/>
    <dgm:cxn modelId="{0B9B5E09-5422-4994-A296-443F73E84048}" type="presParOf" srcId="{0336171B-B291-4F51-A868-BDFC0894188C}" destId="{E010B20B-6C8D-4CA9-B9F3-8D0454B16EC1}" srcOrd="0" destOrd="0" presId="urn:microsoft.com/office/officeart/2005/8/layout/hList1"/>
    <dgm:cxn modelId="{BB351310-F8E0-4948-A35E-855209DAB605}" type="presOf" srcId="{F6AFCAEC-5762-40D9-80A3-51F246D294B0}" destId="{E010B20B-6C8D-4CA9-B9F3-8D0454B16EC1}" srcOrd="0" destOrd="0" presId="urn:microsoft.com/office/officeart/2005/8/layout/hList1"/>
    <dgm:cxn modelId="{43FCDB45-4675-446E-871E-19B164FA01F5}" type="presParOf" srcId="{0336171B-B291-4F51-A868-BDFC0894188C}" destId="{FF68BD68-EB84-49E5-A361-7F5036091A3E}" srcOrd="1" destOrd="0" presId="urn:microsoft.com/office/officeart/2005/8/layout/hList1"/>
    <dgm:cxn modelId="{533D925B-6BBE-481E-8831-61BA9D1E47EB}" type="presOf" srcId="{2B2E10B7-B61F-4A61-94F6-C84A12885B11}" destId="{FF68BD68-EB84-49E5-A361-7F5036091A3E}" srcOrd="0" destOrd="0" presId="urn:microsoft.com/office/officeart/2005/8/layout/hList1"/>
    <dgm:cxn modelId="{A34B9E5A-CA1A-4102-8149-65A34558E2CB}" type="presOf" srcId="{3E562BE5-ADBE-44F5-A3A8-EB09B7D3AA94}" destId="{FF68BD68-EB84-49E5-A361-7F5036091A3E}" srcOrd="0" destOrd="1" presId="urn:microsoft.com/office/officeart/2005/8/layout/hList1"/>
    <dgm:cxn modelId="{F5A13358-E945-43DC-A43A-7B78BDB11520}" type="presOf" srcId="{E802B939-9E80-413D-9362-F799AF35D394}" destId="{FF68BD68-EB84-49E5-A361-7F5036091A3E}" srcOrd="0" destOrd="2" presId="urn:microsoft.com/office/officeart/2005/8/layout/hList1"/>
    <dgm:cxn modelId="{0BA29441-DF7D-4C7F-AB95-8FF005B133DB}" type="presOf" srcId="{1DE2E3EF-A969-4DBB-AD5D-D7DA846C7CD6}" destId="{FF68BD68-EB84-49E5-A361-7F5036091A3E}" srcOrd="0" destOrd="3" presId="urn:microsoft.com/office/officeart/2005/8/layout/hList1"/>
    <dgm:cxn modelId="{60D2B734-0B81-469A-AD46-75BBE3DAFF96}" type="presParOf" srcId="{6FA47A1A-4ABC-4FB3-8BF8-E83F94740DBD}" destId="{9F4B261F-8548-4BC2-8620-5BA15085507D}" srcOrd="1" destOrd="0" presId="urn:microsoft.com/office/officeart/2005/8/layout/hList1"/>
    <dgm:cxn modelId="{F0F66FC5-DC4E-4119-8382-070D311CB3C3}" type="presParOf" srcId="{6FA47A1A-4ABC-4FB3-8BF8-E83F94740DBD}" destId="{424505C9-BCA4-4A7E-9764-C09638B33F41}" srcOrd="2" destOrd="0" presId="urn:microsoft.com/office/officeart/2005/8/layout/hList1"/>
    <dgm:cxn modelId="{D0FDFC71-AE58-4CBC-B2E0-4A6D3D8E426F}" type="presParOf" srcId="{424505C9-BCA4-4A7E-9764-C09638B33F41}" destId="{FD3190BD-B5FE-48AC-BF58-57CA927DA2D1}" srcOrd="0" destOrd="0" presId="urn:microsoft.com/office/officeart/2005/8/layout/hList1"/>
    <dgm:cxn modelId="{C9491176-F8A3-4F64-87FF-0E5AB8F5F498}" type="presOf" srcId="{F9A2FF51-04AA-4EEE-A79F-11306EEC4E2E}" destId="{FD3190BD-B5FE-48AC-BF58-57CA927DA2D1}" srcOrd="0" destOrd="0" presId="urn:microsoft.com/office/officeart/2005/8/layout/hList1"/>
    <dgm:cxn modelId="{E23A7DDD-F2E1-4584-BE66-EC2E1E518279}" type="presParOf" srcId="{424505C9-BCA4-4A7E-9764-C09638B33F41}" destId="{1A09379E-1891-4664-B100-76E0DB6C6D2A}" srcOrd="1" destOrd="0" presId="urn:microsoft.com/office/officeart/2005/8/layout/hList1"/>
    <dgm:cxn modelId="{BEC0A3B0-F878-4EB4-8241-769C1F7DEA64}" type="presOf" srcId="{087EAA4F-F2FC-44B2-B03C-43B066D14587}" destId="{1A09379E-1891-4664-B100-76E0DB6C6D2A}" srcOrd="0" destOrd="0" presId="urn:microsoft.com/office/officeart/2005/8/layout/hList1"/>
    <dgm:cxn modelId="{177D1192-8F13-4C94-8A2D-3EC477120358}" type="presOf" srcId="{619E0509-7063-48B3-8AA0-B212BCE52B39}" destId="{1A09379E-1891-4664-B100-76E0DB6C6D2A}" srcOrd="0" destOrd="1" presId="urn:microsoft.com/office/officeart/2005/8/layout/hList1"/>
    <dgm:cxn modelId="{201785E7-1793-4274-84D5-298B9BEB0D80}" type="presParOf" srcId="{6FA47A1A-4ABC-4FB3-8BF8-E83F94740DBD}" destId="{D88ED592-388C-4408-898F-D564DCCAC7F5}" srcOrd="3" destOrd="0" presId="urn:microsoft.com/office/officeart/2005/8/layout/hList1"/>
    <dgm:cxn modelId="{6C187759-74EC-4223-9716-F2C3C6BB7D83}" type="presParOf" srcId="{6FA47A1A-4ABC-4FB3-8BF8-E83F94740DBD}" destId="{936EAC09-DE33-4756-AA0A-077D46C67EDF}" srcOrd="4" destOrd="0" presId="urn:microsoft.com/office/officeart/2005/8/layout/hList1"/>
    <dgm:cxn modelId="{7016380B-592B-4B3E-B9B4-F5E9C964D050}" type="presParOf" srcId="{936EAC09-DE33-4756-AA0A-077D46C67EDF}" destId="{C3B50C06-EF76-4680-AA48-C7867033E914}" srcOrd="0" destOrd="0" presId="urn:microsoft.com/office/officeart/2005/8/layout/hList1"/>
    <dgm:cxn modelId="{685F33EB-B0C2-4EB7-B449-C197567DBA5A}" type="presOf" srcId="{8BADFE25-3D97-47B5-A15B-1E415195BA18}" destId="{C3B50C06-EF76-4680-AA48-C7867033E914}" srcOrd="0" destOrd="0" presId="urn:microsoft.com/office/officeart/2005/8/layout/hList1"/>
    <dgm:cxn modelId="{B9B8E4B0-5BFE-4F3B-B1E8-F3DD2CB5D373}" type="presParOf" srcId="{936EAC09-DE33-4756-AA0A-077D46C67EDF}" destId="{1B42D5E2-C0D8-4A90-B045-66F8A74A2020}" srcOrd="1" destOrd="0" presId="urn:microsoft.com/office/officeart/2005/8/layout/hList1"/>
    <dgm:cxn modelId="{6AA42DFD-2B33-40EF-BF98-51E87E00ADCB}" type="presOf" srcId="{26D50E66-AD08-4FF1-92B4-4C873829055C}" destId="{1B42D5E2-C0D8-4A90-B045-66F8A74A2020}" srcOrd="0" destOrd="0" presId="urn:microsoft.com/office/officeart/2005/8/layout/hList1"/>
    <dgm:cxn modelId="{A187E928-9870-4F25-AA64-14B98708ADA1}" type="presOf" srcId="{BF1D5573-F7B7-4FC3-BD99-A9E19EAE29EB}" destId="{1B42D5E2-C0D8-4A90-B045-66F8A74A2020}" srcOrd="0" destOrd="1" presId="urn:microsoft.com/office/officeart/2005/8/layout/hList1"/>
    <dgm:cxn modelId="{A2720B69-9EA0-4516-91C7-53AB96C80D90}" type="presOf" srcId="{DC8B4660-11E8-43EF-905F-790F838EE922}" destId="{1B42D5E2-C0D8-4A90-B045-66F8A74A2020}" srcOrd="0" destOrd="2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9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29913137-60C9-4084-880E-97CB4BCC3584}" type="doc">
      <dgm:prSet loTypeId="urn:microsoft.com/office/officeart/2005/8/layout/vList2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zh-CN" altLang="en-US"/>
        </a:p>
      </dgm:t>
    </dgm:pt>
    <dgm:pt modelId="{972692E8-5C7A-4E53-BE9D-51F778FD3440}" type="parTrans" cxnId="{121D9AE8-A9B3-4DD8-BDBD-F4931B0510DB}">
      <dgm:prSet/>
      <dgm:spPr/>
      <dgm:t>
        <a:bodyPr/>
        <a:lstStyle/>
        <a:p>
          <a:endParaRPr lang="zh-CN" altLang="en-US"/>
        </a:p>
      </dgm:t>
    </dgm:pt>
    <dgm:pt modelId="{B9D98E97-00E7-4B87-B9F8-DA84A96DEE86}">
      <dgm:prSet phldrT="[文本]"/>
      <dgm:spPr/>
      <dgm:t>
        <a:bodyPr/>
        <a:lstStyle/>
        <a:p>
          <a:r>
            <a:rPr lang="zh-CN" altLang="en-US" smtClean="0"/>
            <a:t>科研与开发能力分析</a:t>
          </a:r>
          <a:endParaRPr lang="zh-CN" altLang="en-US"/>
        </a:p>
      </dgm:t>
    </dgm:pt>
    <dgm:pt modelId="{6CEF738C-065A-4C72-9B6B-FB0FC29A20A3}" type="sibTrans" cxnId="{121D9AE8-A9B3-4DD8-BDBD-F4931B0510DB}">
      <dgm:prSet/>
      <dgm:spPr/>
      <dgm:t>
        <a:bodyPr/>
        <a:lstStyle/>
        <a:p>
          <a:endParaRPr lang="zh-CN" altLang="en-US"/>
        </a:p>
      </dgm:t>
    </dgm:pt>
    <dgm:pt modelId="{52B57326-B70B-45F8-8881-EED85DEB249F}" type="parTrans" cxnId="{F43BC1F6-07A3-49B2-B7A4-BEA3C8E97C67}">
      <dgm:prSet/>
      <dgm:spPr/>
      <dgm:t>
        <a:bodyPr/>
        <a:lstStyle/>
        <a:p>
          <a:endParaRPr lang="zh-CN" altLang="en-US"/>
        </a:p>
      </dgm:t>
    </dgm:pt>
    <dgm:pt modelId="{0D5163C6-E3ED-407F-990E-4C1BC97960EC}">
      <dgm:prSet phldrT="[文本]"/>
      <dgm:spPr/>
      <dgm:t>
        <a:bodyPr/>
        <a:lstStyle/>
        <a:p>
          <a:r>
            <a:rPr lang="zh-CN" altLang="en-US" smtClean="0"/>
            <a:t>科研与开发组合分析</a:t>
          </a:r>
          <a:endParaRPr lang="zh-CN" altLang="en-US"/>
        </a:p>
      </dgm:t>
    </dgm:pt>
    <dgm:pt modelId="{A2635D9A-1653-48AB-AA40-8FEB283A3DFE}" type="sibTrans" cxnId="{F43BC1F6-07A3-49B2-B7A4-BEA3C8E97C67}">
      <dgm:prSet/>
      <dgm:spPr/>
      <dgm:t>
        <a:bodyPr/>
        <a:lstStyle/>
        <a:p>
          <a:endParaRPr lang="zh-CN" altLang="en-US"/>
        </a:p>
      </dgm:t>
    </dgm:pt>
    <dgm:pt modelId="{F4412148-C421-4953-9460-D8009FB1E8BC}" type="parTrans" cxnId="{36133648-5587-43B7-B58C-677B7088C5D2}">
      <dgm:prSet/>
      <dgm:spPr/>
      <dgm:t>
        <a:bodyPr/>
        <a:lstStyle/>
        <a:p>
          <a:endParaRPr lang="zh-CN" altLang="en-US"/>
        </a:p>
      </dgm:t>
    </dgm:pt>
    <dgm:pt modelId="{5923696E-962F-4392-BA26-2A8BB9F4CB42}">
      <dgm:prSet phldrT="[文本]"/>
      <dgm:spPr/>
      <dgm:t>
        <a:bodyPr/>
        <a:lstStyle/>
        <a:p>
          <a:r>
            <a:rPr lang="zh-CN" altLang="en-US" smtClean="0"/>
            <a:t>企业科研成果与开发成果分析</a:t>
          </a:r>
          <a:endParaRPr lang="zh-CN" altLang="en-US"/>
        </a:p>
      </dgm:t>
    </dgm:pt>
    <dgm:pt modelId="{CF19F48A-0FB1-40CC-9EF0-3656B4B16F9A}" type="sibTrans" cxnId="{36133648-5587-43B7-B58C-677B7088C5D2}">
      <dgm:prSet/>
      <dgm:spPr/>
      <dgm:t>
        <a:bodyPr/>
        <a:lstStyle/>
        <a:p>
          <a:endParaRPr lang="zh-CN" altLang="en-US"/>
        </a:p>
      </dgm:t>
    </dgm:pt>
    <dgm:pt modelId="{D914314D-CD93-4E61-89ED-7797ABD85351}" type="parTrans" cxnId="{C55A4BCA-2C61-4858-83C8-7729A8D2C6B8}">
      <dgm:prSet/>
      <dgm:spPr/>
      <dgm:t>
        <a:bodyPr/>
        <a:lstStyle/>
        <a:p>
          <a:endParaRPr lang="zh-CN" altLang="en-US"/>
        </a:p>
      </dgm:t>
    </dgm:pt>
    <dgm:pt modelId="{77F35756-56F6-4E58-B3C2-6BA4493E4D79}">
      <dgm:prSet phldrT="[文本]"/>
      <dgm:spPr/>
      <dgm:t>
        <a:bodyPr/>
        <a:lstStyle/>
        <a:p>
          <a:r>
            <a:rPr lang="zh-CN" altLang="en-US" smtClean="0"/>
            <a:t>科研经费分析</a:t>
          </a:r>
          <a:endParaRPr lang="zh-CN" altLang="en-US"/>
        </a:p>
      </dgm:t>
    </dgm:pt>
    <dgm:pt modelId="{6DD80BB2-25A3-4271-A492-04A300964949}" type="sibTrans" cxnId="{C55A4BCA-2C61-4858-83C8-7729A8D2C6B8}">
      <dgm:prSet/>
      <dgm:spPr/>
      <dgm:t>
        <a:bodyPr/>
        <a:lstStyle/>
        <a:p>
          <a:endParaRPr lang="zh-CN" altLang="en-US"/>
        </a:p>
      </dgm:t>
    </dgm:pt>
    <dgm:pt modelId="{D9958F71-D61C-4E05-B989-B2A609803E57}" type="pres">
      <dgm:prSet presAssocID="{29913137-60C9-4084-880E-97CB4BCC3584}" presName="linear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5C3EBEFA-4167-4D1D-B044-83D89422483D}" type="pres">
      <dgm:prSet presAssocID="{B9D98E97-00E7-4B87-B9F8-DA84A96DEE86}" presName="parentText" presStyleLbl="node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0C68D2A-F934-48FB-BF9B-ED408554CA7F}" type="pres">
      <dgm:prSet presAssocID="{6CEF738C-065A-4C72-9B6B-FB0FC29A20A3}" presName="spacer"/>
      <dgm:spPr/>
      <dgm:t>
        <a:bodyPr/>
        <a:lstStyle/>
        <a:p/>
      </dgm:t>
    </dgm:pt>
    <dgm:pt modelId="{44C0B707-DCA1-4C8A-8D9B-7DDD08D00163}" type="pres">
      <dgm:prSet presAssocID="{0D5163C6-E3ED-407F-990E-4C1BC97960EC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02D5893-52CC-48D0-A4CC-C5B95931A7F0}" type="pres">
      <dgm:prSet presAssocID="{A2635D9A-1653-48AB-AA40-8FEB283A3DFE}" presName="spacer"/>
      <dgm:spPr/>
      <dgm:t>
        <a:bodyPr/>
        <a:lstStyle/>
        <a:p/>
      </dgm:t>
    </dgm:pt>
    <dgm:pt modelId="{B92A1FD9-CF51-444D-B538-F5D0CAD54B22}" type="pres">
      <dgm:prSet presAssocID="{5923696E-962F-4392-BA26-2A8BB9F4CB42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0295B4F1-21C1-4269-8ADB-86DC2D7EAACC}" type="pres">
      <dgm:prSet presAssocID="{CF19F48A-0FB1-40CC-9EF0-3656B4B16F9A}" presName="spacer"/>
      <dgm:spPr/>
      <dgm:t>
        <a:bodyPr/>
        <a:lstStyle/>
        <a:p/>
      </dgm:t>
    </dgm:pt>
    <dgm:pt modelId="{F4341016-716C-46BF-900C-7DBE18A7E967}" type="pres">
      <dgm:prSet presAssocID="{77F35756-56F6-4E58-B3C2-6BA4493E4D79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121D9AE8-A9B3-4DD8-BDBD-F4931B0510DB}" srcId="{29913137-60C9-4084-880E-97CB4BCC3584}" destId="{B9D98E97-00E7-4B87-B9F8-DA84A96DEE86}" srcOrd="0" destOrd="0" parTransId="{972692E8-5C7A-4E53-BE9D-51F778FD3440}" sibTransId="{6CEF738C-065A-4C72-9B6B-FB0FC29A20A3}"/>
    <dgm:cxn modelId="{F43BC1F6-07A3-49B2-B7A4-BEA3C8E97C67}" srcId="{29913137-60C9-4084-880E-97CB4BCC3584}" destId="{0D5163C6-E3ED-407F-990E-4C1BC97960EC}" srcOrd="1" destOrd="0" parTransId="{52B57326-B70B-45F8-8881-EED85DEB249F}" sibTransId="{A2635D9A-1653-48AB-AA40-8FEB283A3DFE}"/>
    <dgm:cxn modelId="{36133648-5587-43B7-B58C-677B7088C5D2}" srcId="{29913137-60C9-4084-880E-97CB4BCC3584}" destId="{5923696E-962F-4392-BA26-2A8BB9F4CB42}" srcOrd="2" destOrd="0" parTransId="{F4412148-C421-4953-9460-D8009FB1E8BC}" sibTransId="{CF19F48A-0FB1-40CC-9EF0-3656B4B16F9A}"/>
    <dgm:cxn modelId="{C55A4BCA-2C61-4858-83C8-7729A8D2C6B8}" srcId="{29913137-60C9-4084-880E-97CB4BCC3584}" destId="{77F35756-56F6-4E58-B3C2-6BA4493E4D79}" srcOrd="3" destOrd="0" parTransId="{D914314D-CD93-4E61-89ED-7797ABD85351}" sibTransId="{6DD80BB2-25A3-4271-A492-04A300964949}"/>
    <dgm:cxn modelId="{6E7DAE6B-F1F1-4622-B15B-75924C1A2B1C}" type="presOf" srcId="{29913137-60C9-4084-880E-97CB4BCC3584}" destId="{D9958F71-D61C-4E05-B989-B2A609803E57}" srcOrd="0" destOrd="0" presId="urn:microsoft.com/office/officeart/2005/8/layout/vList2"/>
    <dgm:cxn modelId="{E1DE043A-1390-40B8-8319-D47D657B8F27}" type="presParOf" srcId="{D9958F71-D61C-4E05-B989-B2A609803E57}" destId="{5C3EBEFA-4167-4D1D-B044-83D89422483D}" srcOrd="0" destOrd="0" presId="urn:microsoft.com/office/officeart/2005/8/layout/vList2"/>
    <dgm:cxn modelId="{66C02FE0-FF2E-4CBF-8F20-583C16DFC084}" type="presOf" srcId="{B9D98E97-00E7-4B87-B9F8-DA84A96DEE86}" destId="{5C3EBEFA-4167-4D1D-B044-83D89422483D}" srcOrd="0" destOrd="0" presId="urn:microsoft.com/office/officeart/2005/8/layout/vList2"/>
    <dgm:cxn modelId="{ECBB33FC-99AA-4363-B68C-CE31CDBBABFB}" type="presParOf" srcId="{D9958F71-D61C-4E05-B989-B2A609803E57}" destId="{90C68D2A-F934-48FB-BF9B-ED408554CA7F}" srcOrd="1" destOrd="0" presId="urn:microsoft.com/office/officeart/2005/8/layout/vList2"/>
    <dgm:cxn modelId="{53E29395-172D-4046-ACE1-6B44371782B1}" type="presParOf" srcId="{D9958F71-D61C-4E05-B989-B2A609803E57}" destId="{44C0B707-DCA1-4C8A-8D9B-7DDD08D00163}" srcOrd="2" destOrd="0" presId="urn:microsoft.com/office/officeart/2005/8/layout/vList2"/>
    <dgm:cxn modelId="{0DD227B2-710B-405F-9441-5DB07CDA23AB}" type="presOf" srcId="{0D5163C6-E3ED-407F-990E-4C1BC97960EC}" destId="{44C0B707-DCA1-4C8A-8D9B-7DDD08D00163}" srcOrd="0" destOrd="0" presId="urn:microsoft.com/office/officeart/2005/8/layout/vList2"/>
    <dgm:cxn modelId="{38215A57-C03C-4684-ABB5-257CCC65C67F}" type="presParOf" srcId="{D9958F71-D61C-4E05-B989-B2A609803E57}" destId="{D02D5893-52CC-48D0-A4CC-C5B95931A7F0}" srcOrd="3" destOrd="0" presId="urn:microsoft.com/office/officeart/2005/8/layout/vList2"/>
    <dgm:cxn modelId="{A1E4DDE5-0793-45AF-939C-4B0CCC63BEC5}" type="presParOf" srcId="{D9958F71-D61C-4E05-B989-B2A609803E57}" destId="{B92A1FD9-CF51-444D-B538-F5D0CAD54B22}" srcOrd="4" destOrd="0" presId="urn:microsoft.com/office/officeart/2005/8/layout/vList2"/>
    <dgm:cxn modelId="{86F8FBC1-EC07-461D-9285-F8CEC57D36CF}" type="presOf" srcId="{5923696E-962F-4392-BA26-2A8BB9F4CB42}" destId="{B92A1FD9-CF51-444D-B538-F5D0CAD54B22}" srcOrd="0" destOrd="0" presId="urn:microsoft.com/office/officeart/2005/8/layout/vList2"/>
    <dgm:cxn modelId="{FB7A6F92-4E71-43FF-9213-8FC92F6DC11F}" type="presParOf" srcId="{D9958F71-D61C-4E05-B989-B2A609803E57}" destId="{0295B4F1-21C1-4269-8ADB-86DC2D7EAACC}" srcOrd="5" destOrd="0" presId="urn:microsoft.com/office/officeart/2005/8/layout/vList2"/>
    <dgm:cxn modelId="{C516F847-D94A-449E-85B5-3E8D7042297D}" type="presParOf" srcId="{D9958F71-D61C-4E05-B989-B2A609803E57}" destId="{F4341016-716C-46BF-900C-7DBE18A7E967}" srcOrd="6" destOrd="0" presId="urn:microsoft.com/office/officeart/2005/8/layout/vList2"/>
    <dgm:cxn modelId="{ECC08B37-EC23-4E04-862C-13D385DBDF09}" type="presOf" srcId="{77F35756-56F6-4E58-B3C2-6BA4493E4D79}" destId="{F4341016-716C-46BF-900C-7DBE18A7E96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10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D6F5CC1E-2E9D-475B-BB3C-2C333B250865}" type="doc">
      <dgm:prSet loTypeId="urn:microsoft.com/office/officeart/2005/8/layout/list1" loCatId="list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CN" altLang="en-US"/>
        </a:p>
      </dgm:t>
    </dgm:pt>
    <dgm:pt modelId="{58AEC85C-C3DA-45CF-9716-392FAC71487F}" type="parTrans" cxnId="{1D1F1F97-4CA5-4B18-A9CF-274101D40836}">
      <dgm:prSet custT="1"/>
      <dgm:spPr/>
      <dgm:t>
        <a:bodyPr/>
        <a:lstStyle/>
        <a:p>
          <a:endParaRPr lang="zh-CN" altLang="en-US" sz="1800"/>
        </a:p>
      </dgm:t>
    </dgm:pt>
    <dgm:pt modelId="{9356AB1F-02D6-4DBF-BAF5-F2DE2B74F96C}">
      <dgm:prSet phldrT="[文本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zh-CN" altLang="en-US" sz="1800" smtClean="0"/>
            <a:t>建立企业核心竞争力的识别体系与企业绩效的评价指标</a:t>
          </a:r>
          <a:endParaRPr lang="zh-CN" altLang="en-US" sz="1800"/>
        </a:p>
      </dgm:t>
    </dgm:pt>
    <dgm:pt modelId="{04A9ABC3-0919-446F-AC50-47590EB8B214}" type="sibTrans" cxnId="{1D1F1F97-4CA5-4B18-A9CF-274101D40836}">
      <dgm:prSet custT="1"/>
      <dgm:spPr/>
      <dgm:t>
        <a:bodyPr/>
        <a:lstStyle/>
        <a:p>
          <a:endParaRPr lang="zh-CN" altLang="en-US" sz="1800"/>
        </a:p>
      </dgm:t>
    </dgm:pt>
    <dgm:pt modelId="{5C64F6CB-A7B2-4529-8DA2-A82BE852BC2A}" type="parTrans" cxnId="{AF2A9141-2ABA-4AA7-8D9E-EB6EBB3E98EA}">
      <dgm:prSet custT="1"/>
      <dgm:spPr/>
      <dgm:t>
        <a:bodyPr/>
        <a:lstStyle/>
        <a:p>
          <a:endParaRPr lang="zh-CN" altLang="en-US" sz="1800"/>
        </a:p>
      </dgm:t>
    </dgm:pt>
    <dgm:pt modelId="{2519AB17-FCCA-4F89-8B14-CC7C7D9C9FA2}">
      <dgm:prSet phldrT="[文本]" custT="1"/>
      <dgm:spPr>
        <a:solidFill>
          <a:schemeClr val="accent6"/>
        </a:solidFill>
      </dgm:spPr>
      <dgm:t>
        <a:bodyPr/>
        <a:lstStyle/>
        <a:p>
          <a:r>
            <a:rPr lang="zh-CN" altLang="en-US" sz="1800" smtClean="0"/>
            <a:t>发展一个关于企业核心竞争力的操作性强的战略分析框架，即建立一套科学的核心竞争力分析程序</a:t>
          </a:r>
          <a:endParaRPr lang="zh-CN" altLang="en-US" sz="1800"/>
        </a:p>
      </dgm:t>
    </dgm:pt>
    <dgm:pt modelId="{1BC13C55-FB4B-4F7D-82F5-FC06B07B10BE}" type="sibTrans" cxnId="{AF2A9141-2ABA-4AA7-8D9E-EB6EBB3E98EA}">
      <dgm:prSet custT="1"/>
      <dgm:spPr/>
      <dgm:t>
        <a:bodyPr/>
        <a:lstStyle/>
        <a:p>
          <a:endParaRPr lang="zh-CN" altLang="en-US" sz="1800"/>
        </a:p>
      </dgm:t>
    </dgm:pt>
    <dgm:pt modelId="{6A64D6C6-E6CA-44E2-A18B-F568721DCC5F}" type="parTrans" cxnId="{571B5EFE-FAC0-4521-B840-E80513B1066C}">
      <dgm:prSet custT="1"/>
      <dgm:spPr/>
      <dgm:t>
        <a:bodyPr/>
        <a:lstStyle/>
        <a:p>
          <a:endParaRPr lang="zh-CN" altLang="en-US" sz="1800"/>
        </a:p>
      </dgm:t>
    </dgm:pt>
    <dgm:pt modelId="{B21FC5C8-F6ED-41AC-B98C-D6FE607309FE}">
      <dgm:prSet phldrT="[文本]" custT="1"/>
      <dgm:spPr>
        <a:solidFill>
          <a:srgbClr val="00B050"/>
        </a:solidFill>
      </dgm:spPr>
      <dgm:t>
        <a:bodyPr/>
        <a:lstStyle/>
        <a:p>
          <a:r>
            <a:rPr lang="zh-CN" altLang="en-US" sz="1800" smtClean="0"/>
            <a:t>探讨产业特性与企业核心竞争力的关系。分析产业规模、产品特点、技术进步、市场结构、竞争程度、进入和退出壁垒等，寻求经营战略基点</a:t>
          </a:r>
          <a:endParaRPr lang="zh-CN" altLang="en-US" sz="1800"/>
        </a:p>
      </dgm:t>
    </dgm:pt>
    <dgm:pt modelId="{4A7F3ED9-2AA3-45F9-AE48-7A3A952C0E79}" type="sibTrans" cxnId="{571B5EFE-FAC0-4521-B840-E80513B1066C}">
      <dgm:prSet custT="1"/>
      <dgm:spPr/>
      <dgm:t>
        <a:bodyPr/>
        <a:lstStyle/>
        <a:p>
          <a:endParaRPr lang="zh-CN" altLang="en-US" sz="1800"/>
        </a:p>
      </dgm:t>
    </dgm:pt>
    <dgm:pt modelId="{9AD6EDCF-6A6E-4D2B-A53D-BBA22AA07217}" type="parTrans" cxnId="{12F1825D-CC3E-4E9A-AA55-C17354AE14F8}">
      <dgm:prSet custT="1"/>
      <dgm:spPr/>
      <dgm:t>
        <a:bodyPr/>
        <a:lstStyle/>
        <a:p>
          <a:endParaRPr lang="zh-CN" altLang="en-US" sz="1800"/>
        </a:p>
      </dgm:t>
    </dgm:pt>
    <dgm:pt modelId="{CF450E66-67BB-49ED-A1BA-A61F86E3864F}">
      <dgm:prSet phldrT="[文本]" custT="1"/>
      <dgm:spPr/>
      <dgm:t>
        <a:bodyPr/>
        <a:lstStyle/>
        <a:p>
          <a:r>
            <a:rPr lang="zh-CN" altLang="en-US" sz="1800" smtClean="0"/>
            <a:t>从企业核心竞争力角度解释现代企业的战略行为</a:t>
          </a:r>
          <a:endParaRPr lang="zh-CN" altLang="en-US" sz="1800"/>
        </a:p>
      </dgm:t>
    </dgm:pt>
    <dgm:pt modelId="{DEEE003B-4331-4C70-A5A8-2B8B6EE4C47A}" type="sibTrans" cxnId="{12F1825D-CC3E-4E9A-AA55-C17354AE14F8}">
      <dgm:prSet custT="1"/>
      <dgm:spPr/>
      <dgm:t>
        <a:bodyPr/>
        <a:lstStyle/>
        <a:p>
          <a:endParaRPr lang="zh-CN" altLang="en-US" sz="1800"/>
        </a:p>
      </dgm:t>
    </dgm:pt>
    <dgm:pt modelId="{8A7B6416-D660-4AAA-A258-68331C45744D}" type="pres">
      <dgm:prSet presAssocID="{D6F5CC1E-2E9D-475B-BB3C-2C333B250865}" presName="linear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CD04BF8E-9CD4-4690-A965-04BEBBA352F4}" type="pres">
      <dgm:prSet presAssocID="{9356AB1F-02D6-4DBF-BAF5-F2DE2B74F96C}" presName="parentLin"/>
      <dgm:spPr/>
      <dgm:t>
        <a:bodyPr/>
        <a:lstStyle/>
        <a:p/>
      </dgm:t>
    </dgm:pt>
    <dgm:pt modelId="{1354E361-F74E-42FE-BC02-047131A36ED1}" type="pres">
      <dgm:prSet presAssocID="{9356AB1F-02D6-4DBF-BAF5-F2DE2B74F96C}" presName="parentLeftMargin" presStyleLbl="node1" presStyleCnt="4"/>
      <dgm:spPr/>
      <dgm:t>
        <a:bodyPr/>
        <a:lstStyle/>
        <a:p>
          <a:endParaRPr lang="zh-CN" altLang="en-US"/>
        </a:p>
      </dgm:t>
    </dgm:pt>
    <dgm:pt modelId="{D663F5D1-B758-4083-A6DF-E7E66CFB4FFC}" type="pres">
      <dgm:prSet presAssocID="{9356AB1F-02D6-4DBF-BAF5-F2DE2B74F96C}" presName="parentText" presStyleLbl="node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9956387-8A39-4CB5-98BC-5CB479CC9236}" type="pres">
      <dgm:prSet presAssocID="{9356AB1F-02D6-4DBF-BAF5-F2DE2B74F96C}" presName="negativeSpace"/>
      <dgm:spPr/>
      <dgm:t>
        <a:bodyPr/>
        <a:lstStyle/>
        <a:p/>
      </dgm:t>
    </dgm:pt>
    <dgm:pt modelId="{6985C56C-D8DF-42EC-97A3-9FCF2CC01568}" type="pres">
      <dgm:prSet presAssocID="{9356AB1F-02D6-4DBF-BAF5-F2DE2B74F96C}" presName="childText" presStyleLbl="conFgAcc1" presStyleCnt="4">
        <dgm:presLayoutVars>
          <dgm:bulletEnabled val="1"/>
        </dgm:presLayoutVars>
      </dgm:prSet>
      <dgm:spPr/>
      <dgm:t>
        <a:bodyPr/>
        <a:lstStyle/>
        <a:p/>
      </dgm:t>
    </dgm:pt>
    <dgm:pt modelId="{27B585D1-2BBE-4228-B52C-8C94F78A39C7}" type="pres">
      <dgm:prSet presAssocID="{04A9ABC3-0919-446F-AC50-47590EB8B214}" presName="spaceBetweenRectangles"/>
      <dgm:spPr/>
      <dgm:t>
        <a:bodyPr/>
        <a:lstStyle/>
        <a:p/>
      </dgm:t>
    </dgm:pt>
    <dgm:pt modelId="{998B6BA3-D830-4C2E-94DD-4C8730A5DCED}" type="pres">
      <dgm:prSet presAssocID="{2519AB17-FCCA-4F89-8B14-CC7C7D9C9FA2}" presName="parentLin"/>
      <dgm:spPr/>
      <dgm:t>
        <a:bodyPr/>
        <a:lstStyle/>
        <a:p/>
      </dgm:t>
    </dgm:pt>
    <dgm:pt modelId="{2D527C03-4834-4BE4-813B-73DA40B3D580}" type="pres">
      <dgm:prSet presAssocID="{2519AB17-FCCA-4F89-8B14-CC7C7D9C9FA2}" presName="parentLeftMargin" presStyleLbl="node1" presStyleIdx="1" presStyleCnt="4"/>
      <dgm:spPr/>
      <dgm:t>
        <a:bodyPr/>
        <a:lstStyle/>
        <a:p>
          <a:endParaRPr lang="zh-CN" altLang="en-US"/>
        </a:p>
      </dgm:t>
    </dgm:pt>
    <dgm:pt modelId="{6423568F-6BEB-49AA-9B7D-7897B9A97446}" type="pres">
      <dgm:prSet presAssocID="{2519AB17-FCCA-4F89-8B14-CC7C7D9C9FA2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1B224A9-8351-4836-8251-28242EB8BD3A}" type="pres">
      <dgm:prSet presAssocID="{2519AB17-FCCA-4F89-8B14-CC7C7D9C9FA2}" presName="negativeSpace"/>
      <dgm:spPr/>
      <dgm:t>
        <a:bodyPr/>
        <a:lstStyle/>
        <a:p/>
      </dgm:t>
    </dgm:pt>
    <dgm:pt modelId="{66A6A1E8-AC70-4CAB-BCF7-0A37F2E35695}" type="pres">
      <dgm:prSet presAssocID="{2519AB17-FCCA-4F89-8B14-CC7C7D9C9FA2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/>
      </dgm:t>
    </dgm:pt>
    <dgm:pt modelId="{2F1CA184-0567-46FD-9112-767251D5A097}" type="pres">
      <dgm:prSet presAssocID="{1BC13C55-FB4B-4F7D-82F5-FC06B07B10BE}" presName="spaceBetweenRectangles"/>
      <dgm:spPr/>
      <dgm:t>
        <a:bodyPr/>
        <a:lstStyle/>
        <a:p/>
      </dgm:t>
    </dgm:pt>
    <dgm:pt modelId="{8C946019-566F-46F1-9256-6A7528B1C64A}" type="pres">
      <dgm:prSet presAssocID="{B21FC5C8-F6ED-41AC-B98C-D6FE607309FE}" presName="parentLin"/>
      <dgm:spPr/>
      <dgm:t>
        <a:bodyPr/>
        <a:lstStyle/>
        <a:p/>
      </dgm:t>
    </dgm:pt>
    <dgm:pt modelId="{7F88D63F-D202-4DD0-A04A-3D7F72EBDA74}" type="pres">
      <dgm:prSet presAssocID="{B21FC5C8-F6ED-41AC-B98C-D6FE607309FE}" presName="parentLeftMargin" presStyleLbl="node1" presStyleIdx="2" presStyleCnt="4"/>
      <dgm:spPr/>
      <dgm:t>
        <a:bodyPr/>
        <a:lstStyle/>
        <a:p>
          <a:endParaRPr lang="zh-CN" altLang="en-US"/>
        </a:p>
      </dgm:t>
    </dgm:pt>
    <dgm:pt modelId="{2A61D65A-3D3D-4F4A-B92C-FCA2457F9540}" type="pres">
      <dgm:prSet presAssocID="{B21FC5C8-F6ED-41AC-B98C-D6FE607309FE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754B675B-2398-4006-841C-17AFD4E40CAB}" type="pres">
      <dgm:prSet presAssocID="{B21FC5C8-F6ED-41AC-B98C-D6FE607309FE}" presName="negativeSpace"/>
      <dgm:spPr/>
      <dgm:t>
        <a:bodyPr/>
        <a:lstStyle/>
        <a:p/>
      </dgm:t>
    </dgm:pt>
    <dgm:pt modelId="{F0EE661F-976B-4D8F-AC72-9BE8D9224717}" type="pres">
      <dgm:prSet presAssocID="{B21FC5C8-F6ED-41AC-B98C-D6FE607309FE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/>
      </dgm:t>
    </dgm:pt>
    <dgm:pt modelId="{9050266D-F52A-444F-95FF-C81B49D46A86}" type="pres">
      <dgm:prSet presAssocID="{4A7F3ED9-2AA3-45F9-AE48-7A3A952C0E79}" presName="spaceBetweenRectangles"/>
      <dgm:spPr/>
      <dgm:t>
        <a:bodyPr/>
        <a:lstStyle/>
        <a:p/>
      </dgm:t>
    </dgm:pt>
    <dgm:pt modelId="{377FD6FB-DBC6-4B9B-9C25-FBC12C2817D0}" type="pres">
      <dgm:prSet presAssocID="{CF450E66-67BB-49ED-A1BA-A61F86E3864F}" presName="parentLin"/>
      <dgm:spPr/>
      <dgm:t>
        <a:bodyPr/>
        <a:lstStyle/>
        <a:p/>
      </dgm:t>
    </dgm:pt>
    <dgm:pt modelId="{2CA81429-5091-464C-8787-779491844DE5}" type="pres">
      <dgm:prSet presAssocID="{CF450E66-67BB-49ED-A1BA-A61F86E3864F}" presName="parentLeftMargin" presStyleLbl="node1" presStyleIdx="3" presStyleCnt="4"/>
      <dgm:spPr/>
      <dgm:t>
        <a:bodyPr/>
        <a:lstStyle/>
        <a:p>
          <a:endParaRPr lang="zh-CN" altLang="en-US"/>
        </a:p>
      </dgm:t>
    </dgm:pt>
    <dgm:pt modelId="{616B0BA2-4E50-4326-B19B-FA04925A7099}" type="pres">
      <dgm:prSet presAssocID="{CF450E66-67BB-49ED-A1BA-A61F86E3864F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C4E05B6A-8282-481D-A071-CA489321E0A9}" type="pres">
      <dgm:prSet presAssocID="{CF450E66-67BB-49ED-A1BA-A61F86E3864F}" presName="negativeSpace"/>
      <dgm:spPr/>
      <dgm:t>
        <a:bodyPr/>
        <a:lstStyle/>
        <a:p/>
      </dgm:t>
    </dgm:pt>
    <dgm:pt modelId="{7D522368-5480-429B-855C-510E73C9EAF4}" type="pres">
      <dgm:prSet presAssocID="{CF450E66-67BB-49ED-A1BA-A61F86E3864F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/>
      </dgm:t>
    </dgm:pt>
  </dgm:ptLst>
  <dgm:cxnLst>
    <dgm:cxn modelId="{1D1F1F97-4CA5-4B18-A9CF-274101D40836}" srcId="{D6F5CC1E-2E9D-475B-BB3C-2C333B250865}" destId="{9356AB1F-02D6-4DBF-BAF5-F2DE2B74F96C}" srcOrd="0" destOrd="0" parTransId="{58AEC85C-C3DA-45CF-9716-392FAC71487F}" sibTransId="{04A9ABC3-0919-446F-AC50-47590EB8B214}"/>
    <dgm:cxn modelId="{AF2A9141-2ABA-4AA7-8D9E-EB6EBB3E98EA}" srcId="{D6F5CC1E-2E9D-475B-BB3C-2C333B250865}" destId="{2519AB17-FCCA-4F89-8B14-CC7C7D9C9FA2}" srcOrd="1" destOrd="0" parTransId="{5C64F6CB-A7B2-4529-8DA2-A82BE852BC2A}" sibTransId="{1BC13C55-FB4B-4F7D-82F5-FC06B07B10BE}"/>
    <dgm:cxn modelId="{571B5EFE-FAC0-4521-B840-E80513B1066C}" srcId="{D6F5CC1E-2E9D-475B-BB3C-2C333B250865}" destId="{B21FC5C8-F6ED-41AC-B98C-D6FE607309FE}" srcOrd="2" destOrd="0" parTransId="{6A64D6C6-E6CA-44E2-A18B-F568721DCC5F}" sibTransId="{4A7F3ED9-2AA3-45F9-AE48-7A3A952C0E79}"/>
    <dgm:cxn modelId="{12F1825D-CC3E-4E9A-AA55-C17354AE14F8}" srcId="{D6F5CC1E-2E9D-475B-BB3C-2C333B250865}" destId="{CF450E66-67BB-49ED-A1BA-A61F86E3864F}" srcOrd="3" destOrd="0" parTransId="{9AD6EDCF-6A6E-4D2B-A53D-BBA22AA07217}" sibTransId="{DEEE003B-4331-4C70-A5A8-2B8B6EE4C47A}"/>
    <dgm:cxn modelId="{FBF104BA-3EBA-41DF-BED9-1AB55349E8AD}" type="presOf" srcId="{D6F5CC1E-2E9D-475B-BB3C-2C333B250865}" destId="{8A7B6416-D660-4AAA-A258-68331C45744D}" srcOrd="0" destOrd="0" presId="urn:microsoft.com/office/officeart/2005/8/layout/list1"/>
    <dgm:cxn modelId="{D16F016C-7F6C-4A92-BFD9-D3F0F70A313A}" type="presParOf" srcId="{8A7B6416-D660-4AAA-A258-68331C45744D}" destId="{CD04BF8E-9CD4-4690-A965-04BEBBA352F4}" srcOrd="0" destOrd="0" presId="urn:microsoft.com/office/officeart/2005/8/layout/list1"/>
    <dgm:cxn modelId="{0463D737-54E2-48D6-8051-8FFB0A457267}" type="presParOf" srcId="{CD04BF8E-9CD4-4690-A965-04BEBBA352F4}" destId="{1354E361-F74E-42FE-BC02-047131A36ED1}" srcOrd="0" destOrd="0" presId="urn:microsoft.com/office/officeart/2005/8/layout/list1"/>
    <dgm:cxn modelId="{47D8A133-64AD-49D9-9457-19405DF2AFD9}" type="presOf" srcId="{9356AB1F-02D6-4DBF-BAF5-F2DE2B74F96C}" destId="{1354E361-F74E-42FE-BC02-047131A36ED1}" srcOrd="0" destOrd="0" presId="urn:microsoft.com/office/officeart/2005/8/layout/list1"/>
    <dgm:cxn modelId="{7B9636F8-D17C-4102-9A90-F96234EAD536}" type="presParOf" srcId="{CD04BF8E-9CD4-4690-A965-04BEBBA352F4}" destId="{D663F5D1-B758-4083-A6DF-E7E66CFB4FFC}" srcOrd="1" destOrd="0" presId="urn:microsoft.com/office/officeart/2005/8/layout/list1"/>
    <dgm:cxn modelId="{26FACB9B-C2AA-4045-8228-BC39E400BCDC}" type="presOf" srcId="{9356AB1F-02D6-4DBF-BAF5-F2DE2B74F96C}" destId="{D663F5D1-B758-4083-A6DF-E7E66CFB4FFC}" srcOrd="1" destOrd="0" presId="urn:microsoft.com/office/officeart/2005/8/layout/list1"/>
    <dgm:cxn modelId="{3FB38538-D70E-45B1-BFEE-7DD710EEBDB6}" type="presParOf" srcId="{8A7B6416-D660-4AAA-A258-68331C45744D}" destId="{39956387-8A39-4CB5-98BC-5CB479CC9236}" srcOrd="1" destOrd="0" presId="urn:microsoft.com/office/officeart/2005/8/layout/list1"/>
    <dgm:cxn modelId="{7A13DDE9-2E07-470C-BE62-729ADDC5CA7B}" type="presParOf" srcId="{8A7B6416-D660-4AAA-A258-68331C45744D}" destId="{6985C56C-D8DF-42EC-97A3-9FCF2CC01568}" srcOrd="2" destOrd="0" presId="urn:microsoft.com/office/officeart/2005/8/layout/list1"/>
    <dgm:cxn modelId="{47FCB432-1300-44F6-9550-F6F60DB2D3B2}" type="presParOf" srcId="{8A7B6416-D660-4AAA-A258-68331C45744D}" destId="{27B585D1-2BBE-4228-B52C-8C94F78A39C7}" srcOrd="3" destOrd="0" presId="urn:microsoft.com/office/officeart/2005/8/layout/list1"/>
    <dgm:cxn modelId="{899163DF-3064-44B7-9732-ECF22A5C8539}" type="presParOf" srcId="{8A7B6416-D660-4AAA-A258-68331C45744D}" destId="{998B6BA3-D830-4C2E-94DD-4C8730A5DCED}" srcOrd="4" destOrd="0" presId="urn:microsoft.com/office/officeart/2005/8/layout/list1"/>
    <dgm:cxn modelId="{2C02B12A-D575-4621-B0BF-79F33B8758FA}" type="presParOf" srcId="{998B6BA3-D830-4C2E-94DD-4C8730A5DCED}" destId="{2D527C03-4834-4BE4-813B-73DA40B3D580}" srcOrd="0" destOrd="0" presId="urn:microsoft.com/office/officeart/2005/8/layout/list1"/>
    <dgm:cxn modelId="{426F6892-1AF7-4996-8394-3199DE9425A6}" type="presOf" srcId="{2519AB17-FCCA-4F89-8B14-CC7C7D9C9FA2}" destId="{2D527C03-4834-4BE4-813B-73DA40B3D580}" srcOrd="0" destOrd="0" presId="urn:microsoft.com/office/officeart/2005/8/layout/list1"/>
    <dgm:cxn modelId="{EB0EFDBC-41B9-459F-B794-BC73AC5FCE54}" type="presParOf" srcId="{998B6BA3-D830-4C2E-94DD-4C8730A5DCED}" destId="{6423568F-6BEB-49AA-9B7D-7897B9A97446}" srcOrd="1" destOrd="0" presId="urn:microsoft.com/office/officeart/2005/8/layout/list1"/>
    <dgm:cxn modelId="{497C79B4-D158-49AC-872A-06426104E6BF}" type="presOf" srcId="{2519AB17-FCCA-4F89-8B14-CC7C7D9C9FA2}" destId="{6423568F-6BEB-49AA-9B7D-7897B9A97446}" srcOrd="1" destOrd="0" presId="urn:microsoft.com/office/officeart/2005/8/layout/list1"/>
    <dgm:cxn modelId="{C80079B6-88A4-42C0-89EA-7E4661B12226}" type="presParOf" srcId="{8A7B6416-D660-4AAA-A258-68331C45744D}" destId="{A1B224A9-8351-4836-8251-28242EB8BD3A}" srcOrd="5" destOrd="0" presId="urn:microsoft.com/office/officeart/2005/8/layout/list1"/>
    <dgm:cxn modelId="{7A1A5F4A-0352-4E78-A780-B54A274C04DB}" type="presParOf" srcId="{8A7B6416-D660-4AAA-A258-68331C45744D}" destId="{66A6A1E8-AC70-4CAB-BCF7-0A37F2E35695}" srcOrd="6" destOrd="0" presId="urn:microsoft.com/office/officeart/2005/8/layout/list1"/>
    <dgm:cxn modelId="{403094BB-64C5-41A6-B1D3-56CD97B35BA8}" type="presParOf" srcId="{8A7B6416-D660-4AAA-A258-68331C45744D}" destId="{2F1CA184-0567-46FD-9112-767251D5A097}" srcOrd="7" destOrd="0" presId="urn:microsoft.com/office/officeart/2005/8/layout/list1"/>
    <dgm:cxn modelId="{01D4F3A0-2867-4E9A-98A7-C0FC2A073431}" type="presParOf" srcId="{8A7B6416-D660-4AAA-A258-68331C45744D}" destId="{8C946019-566F-46F1-9256-6A7528B1C64A}" srcOrd="8" destOrd="0" presId="urn:microsoft.com/office/officeart/2005/8/layout/list1"/>
    <dgm:cxn modelId="{AC9E68D6-369F-40AB-8277-BEF2435ED595}" type="presParOf" srcId="{8C946019-566F-46F1-9256-6A7528B1C64A}" destId="{7F88D63F-D202-4DD0-A04A-3D7F72EBDA74}" srcOrd="0" destOrd="0" presId="urn:microsoft.com/office/officeart/2005/8/layout/list1"/>
    <dgm:cxn modelId="{19B3A377-4B2C-48FB-9702-C01675DC9DE2}" type="presOf" srcId="{B21FC5C8-F6ED-41AC-B98C-D6FE607309FE}" destId="{7F88D63F-D202-4DD0-A04A-3D7F72EBDA74}" srcOrd="0" destOrd="0" presId="urn:microsoft.com/office/officeart/2005/8/layout/list1"/>
    <dgm:cxn modelId="{9E07DFEC-8990-403B-9ED5-AF3FD3BE718D}" type="presParOf" srcId="{8C946019-566F-46F1-9256-6A7528B1C64A}" destId="{2A61D65A-3D3D-4F4A-B92C-FCA2457F9540}" srcOrd="1" destOrd="0" presId="urn:microsoft.com/office/officeart/2005/8/layout/list1"/>
    <dgm:cxn modelId="{870370DD-BAEF-4B18-B3A2-02583685E471}" type="presOf" srcId="{B21FC5C8-F6ED-41AC-B98C-D6FE607309FE}" destId="{2A61D65A-3D3D-4F4A-B92C-FCA2457F9540}" srcOrd="1" destOrd="0" presId="urn:microsoft.com/office/officeart/2005/8/layout/list1"/>
    <dgm:cxn modelId="{7DB0AAF4-3774-4967-AABC-29418ECED061}" type="presParOf" srcId="{8A7B6416-D660-4AAA-A258-68331C45744D}" destId="{754B675B-2398-4006-841C-17AFD4E40CAB}" srcOrd="9" destOrd="0" presId="urn:microsoft.com/office/officeart/2005/8/layout/list1"/>
    <dgm:cxn modelId="{E46CB422-3D0C-4589-9760-B609AB4553AF}" type="presParOf" srcId="{8A7B6416-D660-4AAA-A258-68331C45744D}" destId="{F0EE661F-976B-4D8F-AC72-9BE8D9224717}" srcOrd="10" destOrd="0" presId="urn:microsoft.com/office/officeart/2005/8/layout/list1"/>
    <dgm:cxn modelId="{83BC934C-23F0-466D-891D-A659456C54A2}" type="presParOf" srcId="{8A7B6416-D660-4AAA-A258-68331C45744D}" destId="{9050266D-F52A-444F-95FF-C81B49D46A86}" srcOrd="11" destOrd="0" presId="urn:microsoft.com/office/officeart/2005/8/layout/list1"/>
    <dgm:cxn modelId="{CAA474E1-6A26-4B24-9181-F069D0174E9E}" type="presParOf" srcId="{8A7B6416-D660-4AAA-A258-68331C45744D}" destId="{377FD6FB-DBC6-4B9B-9C25-FBC12C2817D0}" srcOrd="12" destOrd="0" presId="urn:microsoft.com/office/officeart/2005/8/layout/list1"/>
    <dgm:cxn modelId="{3C796C2E-9C22-45FF-8A44-412603519335}" type="presParOf" srcId="{377FD6FB-DBC6-4B9B-9C25-FBC12C2817D0}" destId="{2CA81429-5091-464C-8787-779491844DE5}" srcOrd="0" destOrd="0" presId="urn:microsoft.com/office/officeart/2005/8/layout/list1"/>
    <dgm:cxn modelId="{3BD89BD3-EB91-4398-A294-2D7609B93B58}" type="presOf" srcId="{CF450E66-67BB-49ED-A1BA-A61F86E3864F}" destId="{2CA81429-5091-464C-8787-779491844DE5}" srcOrd="0" destOrd="0" presId="urn:microsoft.com/office/officeart/2005/8/layout/list1"/>
    <dgm:cxn modelId="{86695B01-2F25-4590-88A2-A40BE14F1E0D}" type="presParOf" srcId="{377FD6FB-DBC6-4B9B-9C25-FBC12C2817D0}" destId="{616B0BA2-4E50-4326-B19B-FA04925A7099}" srcOrd="1" destOrd="0" presId="urn:microsoft.com/office/officeart/2005/8/layout/list1"/>
    <dgm:cxn modelId="{DBAFE951-F487-43CE-B227-102D4EFF2EDB}" type="presOf" srcId="{CF450E66-67BB-49ED-A1BA-A61F86E3864F}" destId="{616B0BA2-4E50-4326-B19B-FA04925A7099}" srcOrd="1" destOrd="0" presId="urn:microsoft.com/office/officeart/2005/8/layout/list1"/>
    <dgm:cxn modelId="{FE02AF08-9A53-4569-B9A7-37A1DF1B4769}" type="presParOf" srcId="{8A7B6416-D660-4AAA-A258-68331C45744D}" destId="{C4E05B6A-8282-481D-A071-CA489321E0A9}" srcOrd="13" destOrd="0" presId="urn:microsoft.com/office/officeart/2005/8/layout/list1"/>
    <dgm:cxn modelId="{F2D3D593-0B69-4D6F-B6CD-D8D5E79AE74B}" type="presParOf" srcId="{8A7B6416-D660-4AAA-A258-68331C45744D}" destId="{7D522368-5480-429B-855C-510E73C9EAF4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1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8ED6A5D2-B20F-44EF-AF23-07DEAE063DF3}" type="doc">
      <dgm:prSet loTypeId="urn:microsoft.com/office/officeart/2005/8/layout/radial1" loCatId="relationship" qsTypeId="urn:microsoft.com/office/officeart/2005/8/quickstyle/3d2" qsCatId="3D" csTypeId="urn:microsoft.com/office/officeart/2005/8/colors/colorful3" csCatId="colorful" phldr="1"/>
      <dgm:spPr/>
      <dgm:t>
        <a:bodyPr/>
        <a:lstStyle/>
        <a:p>
          <a:endParaRPr lang="zh-CN" altLang="en-US"/>
        </a:p>
      </dgm:t>
    </dgm:pt>
    <dgm:pt modelId="{9E59CF07-4511-46B7-A3DE-90DF15A4240A}" type="parTrans" cxnId="{0B8E7F98-C80F-49B7-A136-D8D4CE4DF6E6}">
      <dgm:prSet/>
      <dgm:spPr/>
      <dgm:t>
        <a:bodyPr/>
        <a:lstStyle/>
        <a:p>
          <a:endParaRPr lang="zh-CN" altLang="en-US"/>
        </a:p>
      </dgm:t>
    </dgm:pt>
    <dgm:pt modelId="{9279E0BE-700A-4E09-86B3-39A1B2BB3ED5}">
      <dgm:prSet phldrT="[文本]" custT="1"/>
      <dgm:spPr/>
      <dgm:t>
        <a:bodyPr/>
        <a:lstStyle/>
        <a:p>
          <a:r>
            <a:rPr lang="zh-CN" altLang="en-US" sz="2400" b="1" smtClean="0"/>
            <a:t>传统     途径</a:t>
          </a:r>
          <a:endParaRPr lang="zh-CN" altLang="en-US" sz="2400" b="1"/>
        </a:p>
      </dgm:t>
    </dgm:pt>
    <dgm:pt modelId="{F2F7A4A9-B8ED-4DAB-B51C-177D7D413CC6}" type="parTrans" cxnId="{D2B28F34-4264-41FE-859F-A00332279965}">
      <dgm:prSet/>
      <dgm:spPr/>
      <dgm:t>
        <a:bodyPr/>
        <a:lstStyle/>
        <a:p>
          <a:endParaRPr lang="zh-CN" altLang="en-US"/>
        </a:p>
      </dgm:t>
    </dgm:pt>
    <dgm:pt modelId="{EFEE3540-5F90-4510-B7DB-1A593358A61C}">
      <dgm:prSet phldrT="[文本]"/>
      <dgm:spPr/>
      <dgm:t>
        <a:bodyPr/>
        <a:lstStyle/>
        <a:p>
          <a:r>
            <a:rPr lang="zh-CN" altLang="en-US" smtClean="0"/>
            <a:t>市场营销管理</a:t>
          </a:r>
          <a:endParaRPr lang="zh-CN" altLang="en-US"/>
        </a:p>
      </dgm:t>
    </dgm:pt>
    <dgm:pt modelId="{52A1BD05-D09D-4731-ABAF-0856D5B17AA0}" type="sibTrans" cxnId="{D2B28F34-4264-41FE-859F-A00332279965}">
      <dgm:prSet/>
      <dgm:spPr/>
      <dgm:t>
        <a:bodyPr/>
        <a:lstStyle/>
        <a:p>
          <a:endParaRPr lang="zh-CN" altLang="en-US"/>
        </a:p>
      </dgm:t>
    </dgm:pt>
    <dgm:pt modelId="{F6F67E85-3C4A-4436-B7EA-FCCF2C9D68A7}" type="parTrans" cxnId="{FD168D17-1269-420D-BB57-D4EB9A066544}">
      <dgm:prSet/>
      <dgm:spPr/>
      <dgm:t>
        <a:bodyPr/>
        <a:lstStyle/>
        <a:p>
          <a:endParaRPr lang="zh-CN" altLang="en-US"/>
        </a:p>
      </dgm:t>
    </dgm:pt>
    <dgm:pt modelId="{0E0AAAAF-2696-4587-92D0-A4389889FA7F}">
      <dgm:prSet phldrT="[文本]"/>
      <dgm:spPr/>
      <dgm:t>
        <a:bodyPr/>
        <a:lstStyle/>
        <a:p>
          <a:r>
            <a:rPr lang="zh-CN" altLang="en-US" smtClean="0"/>
            <a:t>技术创新</a:t>
          </a:r>
          <a:endParaRPr lang="zh-CN" altLang="en-US"/>
        </a:p>
      </dgm:t>
    </dgm:pt>
    <dgm:pt modelId="{678E3B93-4432-4005-9FD8-849B312DFDAC}" type="sibTrans" cxnId="{FD168D17-1269-420D-BB57-D4EB9A066544}">
      <dgm:prSet/>
      <dgm:spPr/>
      <dgm:t>
        <a:bodyPr/>
        <a:lstStyle/>
        <a:p>
          <a:endParaRPr lang="zh-CN" altLang="en-US"/>
        </a:p>
      </dgm:t>
    </dgm:pt>
    <dgm:pt modelId="{1DF73240-776F-4CFE-8751-C9BB90AAC52D}" type="parTrans" cxnId="{142B8DEB-91E0-4940-900F-256A948BAAD5}">
      <dgm:prSet/>
      <dgm:spPr/>
      <dgm:t>
        <a:bodyPr/>
        <a:lstStyle/>
        <a:p>
          <a:endParaRPr lang="zh-CN" altLang="en-US"/>
        </a:p>
      </dgm:t>
    </dgm:pt>
    <dgm:pt modelId="{590516EB-A8C5-48C9-9D9D-DE044954C2E2}">
      <dgm:prSet phldrT="[文本]"/>
      <dgm:spPr/>
      <dgm:t>
        <a:bodyPr/>
        <a:lstStyle/>
        <a:p>
          <a:r>
            <a:rPr lang="zh-CN" altLang="en-US" smtClean="0"/>
            <a:t>供应管理</a:t>
          </a:r>
          <a:endParaRPr lang="zh-CN" altLang="en-US"/>
        </a:p>
      </dgm:t>
    </dgm:pt>
    <dgm:pt modelId="{37454911-85C7-427C-BB81-D63B199BB71B}" type="sibTrans" cxnId="{142B8DEB-91E0-4940-900F-256A948BAAD5}">
      <dgm:prSet/>
      <dgm:spPr/>
      <dgm:t>
        <a:bodyPr/>
        <a:lstStyle/>
        <a:p>
          <a:endParaRPr lang="zh-CN" altLang="en-US"/>
        </a:p>
      </dgm:t>
    </dgm:pt>
    <dgm:pt modelId="{8A9017DC-73B9-4F98-B3EB-4E612A9C0A91}" type="parTrans" cxnId="{1FD7CCEF-E6DC-46C8-ADF2-E4966F04D40A}">
      <dgm:prSet/>
      <dgm:spPr/>
      <dgm:t>
        <a:bodyPr/>
        <a:lstStyle/>
        <a:p>
          <a:endParaRPr lang="zh-CN" altLang="en-US"/>
        </a:p>
      </dgm:t>
    </dgm:pt>
    <dgm:pt modelId="{CC6B2E1A-2655-4C64-947E-3A8BE064648A}">
      <dgm:prSet phldrT="[文本]"/>
      <dgm:spPr/>
      <dgm:t>
        <a:bodyPr/>
        <a:lstStyle/>
        <a:p>
          <a:r>
            <a:rPr lang="zh-CN" altLang="en-US" smtClean="0"/>
            <a:t>生产作业管理</a:t>
          </a:r>
          <a:endParaRPr lang="zh-CN" altLang="en-US"/>
        </a:p>
      </dgm:t>
    </dgm:pt>
    <dgm:pt modelId="{517E3FF2-F37C-4D32-B096-C749DD2B0453}" type="sibTrans" cxnId="{1FD7CCEF-E6DC-46C8-ADF2-E4966F04D40A}">
      <dgm:prSet/>
      <dgm:spPr/>
      <dgm:t>
        <a:bodyPr/>
        <a:lstStyle/>
        <a:p>
          <a:endParaRPr lang="zh-CN" altLang="en-US"/>
        </a:p>
      </dgm:t>
    </dgm:pt>
    <dgm:pt modelId="{876397E8-B6D2-4815-B8F5-FDCF5E8145E1}" type="parTrans" cxnId="{66DFC1C0-C0BB-4CDC-B020-F5A995835705}">
      <dgm:prSet/>
      <dgm:spPr/>
      <dgm:t>
        <a:bodyPr/>
        <a:lstStyle/>
        <a:p>
          <a:endParaRPr lang="zh-CN" altLang="en-US"/>
        </a:p>
      </dgm:t>
    </dgm:pt>
    <dgm:pt modelId="{583BDC6F-05E2-49BC-9B71-3F71CF93A01B}">
      <dgm:prSet phldrT="[文本]"/>
      <dgm:spPr/>
      <dgm:t>
        <a:bodyPr/>
        <a:lstStyle/>
        <a:p>
          <a:r>
            <a:rPr lang="zh-CN" altLang="en-US" smtClean="0"/>
            <a:t>财务管理</a:t>
          </a:r>
          <a:endParaRPr lang="zh-CN" altLang="en-US"/>
        </a:p>
      </dgm:t>
    </dgm:pt>
    <dgm:pt modelId="{8B1914B8-B24C-40BB-8C39-4DF4A9E1A2E3}" type="sibTrans" cxnId="{66DFC1C0-C0BB-4CDC-B020-F5A995835705}">
      <dgm:prSet/>
      <dgm:spPr/>
      <dgm:t>
        <a:bodyPr/>
        <a:lstStyle/>
        <a:p>
          <a:endParaRPr lang="zh-CN" altLang="en-US"/>
        </a:p>
      </dgm:t>
    </dgm:pt>
    <dgm:pt modelId="{F46BFE00-0661-413B-97D2-9F447E438DA7}" type="sibTrans" cxnId="{0B8E7F98-C80F-49B7-A136-D8D4CE4DF6E6}">
      <dgm:prSet/>
      <dgm:spPr/>
      <dgm:t>
        <a:bodyPr/>
        <a:lstStyle/>
        <a:p>
          <a:endParaRPr lang="zh-CN" altLang="en-US"/>
        </a:p>
      </dgm:t>
    </dgm:pt>
    <dgm:pt modelId="{2BE583D7-6EB6-4051-871C-C0CC81A84F17}" type="pres">
      <dgm:prSet presAssocID="{8ED6A5D2-B20F-44EF-AF23-07DEAE063DF3}" presName="cycle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1DE67D55-19EA-4225-9D11-6ADC275EF658}" type="pres">
      <dgm:prSet presAssocID="{9279E0BE-700A-4E09-86B3-39A1B2BB3ED5}" presName="centerShape" presStyleLbl="node0" presStyleCnt="1" custScaleX="140382" custScaleY="125163"/>
      <dgm:spPr/>
      <dgm:t>
        <a:bodyPr/>
        <a:lstStyle/>
        <a:p>
          <a:endParaRPr lang="zh-CN" altLang="en-US"/>
        </a:p>
      </dgm:t>
    </dgm:pt>
    <dgm:pt modelId="{05842E96-8C4D-4127-A0A2-51A0F7B9EFCF}" type="pres">
      <dgm:prSet presAssocID="{F2F7A4A9-B8ED-4DAB-B51C-177D7D413CC6}" presName="Name9" presStyleLbl="parChTrans1D2" presStyleCnt="5"/>
      <dgm:spPr/>
      <dgm:t>
        <a:bodyPr/>
        <a:lstStyle/>
        <a:p>
          <a:endParaRPr lang="zh-CN" altLang="en-US"/>
        </a:p>
      </dgm:t>
    </dgm:pt>
    <dgm:pt modelId="{44766580-31B5-429E-A855-7A1967486F1A}" type="pres">
      <dgm:prSet presAssocID="{F2F7A4A9-B8ED-4DAB-B51C-177D7D413CC6}" presName="connTx" presStyleLbl="parChTrans2D2" presStyleCnt="5"/>
      <dgm:spPr/>
      <dgm:t>
        <a:bodyPr/>
        <a:lstStyle/>
        <a:p>
          <a:endParaRPr lang="zh-CN" altLang="en-US"/>
        </a:p>
      </dgm:t>
    </dgm:pt>
    <dgm:pt modelId="{BB60CE7E-5BCA-4927-B9FF-D60A1487322C}" type="pres">
      <dgm:prSet presAssocID="{EFEE3540-5F90-4510-B7DB-1A593358A61C}" presName="node" presStyleLbl="node1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CF08C0DF-478B-44BD-B446-2F3EFED5D7AC}" type="pres">
      <dgm:prSet presAssocID="{F6F67E85-3C4A-4436-B7EA-FCCF2C9D68A7}" presName="Name9" presStyleLbl="parChTrans1D2" presStyleIdx="1" presStyleCnt="5"/>
      <dgm:spPr/>
      <dgm:t>
        <a:bodyPr/>
        <a:lstStyle/>
        <a:p>
          <a:endParaRPr lang="zh-CN" altLang="en-US"/>
        </a:p>
      </dgm:t>
    </dgm:pt>
    <dgm:pt modelId="{3418DA55-3F1D-46AC-AD25-58867B36EBDD}" type="pres">
      <dgm:prSet presAssocID="{F6F67E85-3C4A-4436-B7EA-FCCF2C9D68A7}" presName="connTx" presStyleLbl="parChTrans2D2" presStyleIdx="1" presStyleCnt="5"/>
      <dgm:spPr/>
      <dgm:t>
        <a:bodyPr/>
        <a:lstStyle/>
        <a:p>
          <a:endParaRPr lang="zh-CN" altLang="en-US"/>
        </a:p>
      </dgm:t>
    </dgm:pt>
    <dgm:pt modelId="{7561DCB5-F515-4715-BA19-37EEB59F06D9}" type="pres">
      <dgm:prSet presAssocID="{0E0AAAAF-2696-4587-92D0-A4389889FA7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6CF6F7A-C92F-40B9-8421-1E82A106C202}" type="pres">
      <dgm:prSet presAssocID="{1DF73240-776F-4CFE-8751-C9BB90AAC52D}" presName="Name9" presStyleLbl="parChTrans1D2" presStyleIdx="2" presStyleCnt="5"/>
      <dgm:spPr/>
      <dgm:t>
        <a:bodyPr/>
        <a:lstStyle/>
        <a:p>
          <a:endParaRPr lang="zh-CN" altLang="en-US"/>
        </a:p>
      </dgm:t>
    </dgm:pt>
    <dgm:pt modelId="{3DAF515B-0241-4029-A94F-A8052D3FA26D}" type="pres">
      <dgm:prSet presAssocID="{1DF73240-776F-4CFE-8751-C9BB90AAC52D}" presName="connTx" presStyleLbl="parChTrans2D2" presStyleIdx="2" presStyleCnt="5"/>
      <dgm:spPr/>
      <dgm:t>
        <a:bodyPr/>
        <a:lstStyle/>
        <a:p>
          <a:endParaRPr lang="zh-CN" altLang="en-US"/>
        </a:p>
      </dgm:t>
    </dgm:pt>
    <dgm:pt modelId="{D8AE65F4-2643-49D5-A6A1-EF6BDA0DDB25}" type="pres">
      <dgm:prSet presAssocID="{590516EB-A8C5-48C9-9D9D-DE044954C2E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C30B6888-24E0-4230-9D0E-52D0BAAFAA8D}" type="pres">
      <dgm:prSet presAssocID="{8A9017DC-73B9-4F98-B3EB-4E612A9C0A91}" presName="Name9" presStyleLbl="parChTrans1D2" presStyleIdx="3" presStyleCnt="5"/>
      <dgm:spPr/>
      <dgm:t>
        <a:bodyPr/>
        <a:lstStyle/>
        <a:p>
          <a:endParaRPr lang="zh-CN" altLang="en-US"/>
        </a:p>
      </dgm:t>
    </dgm:pt>
    <dgm:pt modelId="{9DA43826-5893-45A1-A7A1-69CE65F005AD}" type="pres">
      <dgm:prSet presAssocID="{8A9017DC-73B9-4F98-B3EB-4E612A9C0A91}" presName="connTx" presStyleLbl="parChTrans2D2" presStyleIdx="3" presStyleCnt="5"/>
      <dgm:spPr/>
      <dgm:t>
        <a:bodyPr/>
        <a:lstStyle/>
        <a:p>
          <a:endParaRPr lang="zh-CN" altLang="en-US"/>
        </a:p>
      </dgm:t>
    </dgm:pt>
    <dgm:pt modelId="{8B4D2E7F-1BD6-464B-B1C0-E72AF16E8B9C}" type="pres">
      <dgm:prSet presAssocID="{CC6B2E1A-2655-4C64-947E-3A8BE064648A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2DE6B42-DE73-4A5F-82DB-68DEAA7E6A2E}" type="pres">
      <dgm:prSet presAssocID="{876397E8-B6D2-4815-B8F5-FDCF5E8145E1}" presName="Name9" presStyleLbl="parChTrans1D2" presStyleIdx="4" presStyleCnt="5"/>
      <dgm:spPr/>
      <dgm:t>
        <a:bodyPr/>
        <a:lstStyle/>
        <a:p>
          <a:endParaRPr lang="zh-CN" altLang="en-US"/>
        </a:p>
      </dgm:t>
    </dgm:pt>
    <dgm:pt modelId="{247C62A3-D617-4ED2-8A07-8BF4AF47C395}" type="pres">
      <dgm:prSet presAssocID="{876397E8-B6D2-4815-B8F5-FDCF5E8145E1}" presName="connTx" presStyleLbl="parChTrans2D2" presStyleIdx="4" presStyleCnt="5"/>
      <dgm:spPr/>
      <dgm:t>
        <a:bodyPr/>
        <a:lstStyle/>
        <a:p>
          <a:endParaRPr lang="zh-CN" altLang="en-US"/>
        </a:p>
      </dgm:t>
    </dgm:pt>
    <dgm:pt modelId="{CBE99BAE-2B74-46D9-B100-D510488CD410}" type="pres">
      <dgm:prSet presAssocID="{583BDC6F-05E2-49BC-9B71-3F71CF93A01B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0B8E7F98-C80F-49B7-A136-D8D4CE4DF6E6}" srcId="{8ED6A5D2-B20F-44EF-AF23-07DEAE063DF3}" destId="{9279E0BE-700A-4E09-86B3-39A1B2BB3ED5}" srcOrd="0" destOrd="0" parTransId="{9E59CF07-4511-46B7-A3DE-90DF15A4240A}" sibTransId="{F46BFE00-0661-413B-97D2-9F447E438DA7}"/>
    <dgm:cxn modelId="{D2B28F34-4264-41FE-859F-A00332279965}" srcId="{9279E0BE-700A-4E09-86B3-39A1B2BB3ED5}" destId="{EFEE3540-5F90-4510-B7DB-1A593358A61C}" srcOrd="0" destOrd="0" parTransId="{F2F7A4A9-B8ED-4DAB-B51C-177D7D413CC6}" sibTransId="{52A1BD05-D09D-4731-ABAF-0856D5B17AA0}"/>
    <dgm:cxn modelId="{FD168D17-1269-420D-BB57-D4EB9A066544}" srcId="{9279E0BE-700A-4E09-86B3-39A1B2BB3ED5}" destId="{0E0AAAAF-2696-4587-92D0-A4389889FA7F}" srcOrd="1" destOrd="0" parTransId="{F6F67E85-3C4A-4436-B7EA-FCCF2C9D68A7}" sibTransId="{678E3B93-4432-4005-9FD8-849B312DFDAC}"/>
    <dgm:cxn modelId="{142B8DEB-91E0-4940-900F-256A948BAAD5}" srcId="{9279E0BE-700A-4E09-86B3-39A1B2BB3ED5}" destId="{590516EB-A8C5-48C9-9D9D-DE044954C2E2}" srcOrd="2" destOrd="0" parTransId="{1DF73240-776F-4CFE-8751-C9BB90AAC52D}" sibTransId="{37454911-85C7-427C-BB81-D63B199BB71B}"/>
    <dgm:cxn modelId="{1FD7CCEF-E6DC-46C8-ADF2-E4966F04D40A}" srcId="{9279E0BE-700A-4E09-86B3-39A1B2BB3ED5}" destId="{CC6B2E1A-2655-4C64-947E-3A8BE064648A}" srcOrd="3" destOrd="0" parTransId="{8A9017DC-73B9-4F98-B3EB-4E612A9C0A91}" sibTransId="{517E3FF2-F37C-4D32-B096-C749DD2B0453}"/>
    <dgm:cxn modelId="{66DFC1C0-C0BB-4CDC-B020-F5A995835705}" srcId="{9279E0BE-700A-4E09-86B3-39A1B2BB3ED5}" destId="{583BDC6F-05E2-49BC-9B71-3F71CF93A01B}" srcOrd="4" destOrd="0" parTransId="{876397E8-B6D2-4815-B8F5-FDCF5E8145E1}" sibTransId="{8B1914B8-B24C-40BB-8C39-4DF4A9E1A2E3}"/>
    <dgm:cxn modelId="{5ECE0184-4CC3-41F6-B2DC-35FFF32C3316}" type="presOf" srcId="{8ED6A5D2-B20F-44EF-AF23-07DEAE063DF3}" destId="{2BE583D7-6EB6-4051-871C-C0CC81A84F17}" srcOrd="0" destOrd="0" presId="urn:microsoft.com/office/officeart/2005/8/layout/radial1"/>
    <dgm:cxn modelId="{41A51131-B4B8-42C4-8CD9-7A8557476F4C}" type="presParOf" srcId="{2BE583D7-6EB6-4051-871C-C0CC81A84F17}" destId="{1DE67D55-19EA-4225-9D11-6ADC275EF658}" srcOrd="0" destOrd="0" presId="urn:microsoft.com/office/officeart/2005/8/layout/radial1"/>
    <dgm:cxn modelId="{23FAA400-5982-44F5-A0F6-A9E44207CBAC}" type="presOf" srcId="{9279E0BE-700A-4E09-86B3-39A1B2BB3ED5}" destId="{1DE67D55-19EA-4225-9D11-6ADC275EF658}" srcOrd="0" destOrd="0" presId="urn:microsoft.com/office/officeart/2005/8/layout/radial1"/>
    <dgm:cxn modelId="{46773061-8185-4EEF-ADFF-9021EE08B167}" type="presParOf" srcId="{2BE583D7-6EB6-4051-871C-C0CC81A84F17}" destId="{05842E96-8C4D-4127-A0A2-51A0F7B9EFCF}" srcOrd="1" destOrd="0" presId="urn:microsoft.com/office/officeart/2005/8/layout/radial1"/>
    <dgm:cxn modelId="{5C5BC6B5-189E-46A0-B4A5-B9D2D3E88063}" type="presOf" srcId="{F2F7A4A9-B8ED-4DAB-B51C-177D7D413CC6}" destId="{05842E96-8C4D-4127-A0A2-51A0F7B9EFCF}" srcOrd="0" destOrd="0" presId="urn:microsoft.com/office/officeart/2005/8/layout/radial1"/>
    <dgm:cxn modelId="{176AE1F6-F6E6-49AA-A8BC-37121F95E1DD}" type="presParOf" srcId="{05842E96-8C4D-4127-A0A2-51A0F7B9EFCF}" destId="{44766580-31B5-429E-A855-7A1967486F1A}" srcOrd="0" destOrd="0" presId="urn:microsoft.com/office/officeart/2005/8/layout/radial1"/>
    <dgm:cxn modelId="{4EE13953-6105-447F-84F6-7A93718F94D6}" type="presOf" srcId="{F2F7A4A9-B8ED-4DAB-B51C-177D7D413CC6}" destId="{44766580-31B5-429E-A855-7A1967486F1A}" srcOrd="1" destOrd="0" presId="urn:microsoft.com/office/officeart/2005/8/layout/radial1"/>
    <dgm:cxn modelId="{1A8B8C16-E676-4FF3-97E9-DC164B035DEE}" type="presParOf" srcId="{2BE583D7-6EB6-4051-871C-C0CC81A84F17}" destId="{BB60CE7E-5BCA-4927-B9FF-D60A1487322C}" srcOrd="2" destOrd="0" presId="urn:microsoft.com/office/officeart/2005/8/layout/radial1"/>
    <dgm:cxn modelId="{B98789DC-C3DC-476D-A879-74D341EF0553}" type="presOf" srcId="{EFEE3540-5F90-4510-B7DB-1A593358A61C}" destId="{BB60CE7E-5BCA-4927-B9FF-D60A1487322C}" srcOrd="0" destOrd="0" presId="urn:microsoft.com/office/officeart/2005/8/layout/radial1"/>
    <dgm:cxn modelId="{60BEE6B0-1A77-4A89-975F-ABDFEC4CF838}" type="presParOf" srcId="{2BE583D7-6EB6-4051-871C-C0CC81A84F17}" destId="{CF08C0DF-478B-44BD-B446-2F3EFED5D7AC}" srcOrd="3" destOrd="0" presId="urn:microsoft.com/office/officeart/2005/8/layout/radial1"/>
    <dgm:cxn modelId="{581D7069-50BC-4EC8-8D9C-2847D2D5EB9B}" type="presOf" srcId="{F6F67E85-3C4A-4436-B7EA-FCCF2C9D68A7}" destId="{CF08C0DF-478B-44BD-B446-2F3EFED5D7AC}" srcOrd="0" destOrd="0" presId="urn:microsoft.com/office/officeart/2005/8/layout/radial1"/>
    <dgm:cxn modelId="{5E9D5559-4C83-4BC9-A7E7-272774A2897F}" type="presParOf" srcId="{CF08C0DF-478B-44BD-B446-2F3EFED5D7AC}" destId="{3418DA55-3F1D-46AC-AD25-58867B36EBDD}" srcOrd="0" destOrd="0" presId="urn:microsoft.com/office/officeart/2005/8/layout/radial1"/>
    <dgm:cxn modelId="{F7D9B541-BF01-4455-96D0-8FE8BB917EE5}" type="presOf" srcId="{F6F67E85-3C4A-4436-B7EA-FCCF2C9D68A7}" destId="{3418DA55-3F1D-46AC-AD25-58867B36EBDD}" srcOrd="1" destOrd="0" presId="urn:microsoft.com/office/officeart/2005/8/layout/radial1"/>
    <dgm:cxn modelId="{FCD63A58-B559-439F-88B8-9FF02315B39A}" type="presParOf" srcId="{2BE583D7-6EB6-4051-871C-C0CC81A84F17}" destId="{7561DCB5-F515-4715-BA19-37EEB59F06D9}" srcOrd="4" destOrd="0" presId="urn:microsoft.com/office/officeart/2005/8/layout/radial1"/>
    <dgm:cxn modelId="{9513BE94-45D0-4998-B1E3-D3732332C558}" type="presOf" srcId="{0E0AAAAF-2696-4587-92D0-A4389889FA7F}" destId="{7561DCB5-F515-4715-BA19-37EEB59F06D9}" srcOrd="0" destOrd="0" presId="urn:microsoft.com/office/officeart/2005/8/layout/radial1"/>
    <dgm:cxn modelId="{E7AD28FC-5C7F-4392-A9A0-85EEE1EF4460}" type="presParOf" srcId="{2BE583D7-6EB6-4051-871C-C0CC81A84F17}" destId="{E6CF6F7A-C92F-40B9-8421-1E82A106C202}" srcOrd="5" destOrd="0" presId="urn:microsoft.com/office/officeart/2005/8/layout/radial1"/>
    <dgm:cxn modelId="{3396F73C-7116-42C9-A96F-F93D9BF2996D}" type="presOf" srcId="{1DF73240-776F-4CFE-8751-C9BB90AAC52D}" destId="{E6CF6F7A-C92F-40B9-8421-1E82A106C202}" srcOrd="0" destOrd="0" presId="urn:microsoft.com/office/officeart/2005/8/layout/radial1"/>
    <dgm:cxn modelId="{147C7DDC-5F16-410F-9675-04A09DD4BE72}" type="presParOf" srcId="{E6CF6F7A-C92F-40B9-8421-1E82A106C202}" destId="{3DAF515B-0241-4029-A94F-A8052D3FA26D}" srcOrd="0" destOrd="0" presId="urn:microsoft.com/office/officeart/2005/8/layout/radial1"/>
    <dgm:cxn modelId="{4CA07867-06E0-46F8-841C-6E110A9DA427}" type="presOf" srcId="{1DF73240-776F-4CFE-8751-C9BB90AAC52D}" destId="{3DAF515B-0241-4029-A94F-A8052D3FA26D}" srcOrd="1" destOrd="0" presId="urn:microsoft.com/office/officeart/2005/8/layout/radial1"/>
    <dgm:cxn modelId="{A4951A6A-C4CB-4DDA-AC5D-CB60D52BD9FA}" type="presParOf" srcId="{2BE583D7-6EB6-4051-871C-C0CC81A84F17}" destId="{D8AE65F4-2643-49D5-A6A1-EF6BDA0DDB25}" srcOrd="6" destOrd="0" presId="urn:microsoft.com/office/officeart/2005/8/layout/radial1"/>
    <dgm:cxn modelId="{28B68254-4A09-4500-81B4-00A2378FEEEC}" type="presOf" srcId="{590516EB-A8C5-48C9-9D9D-DE044954C2E2}" destId="{D8AE65F4-2643-49D5-A6A1-EF6BDA0DDB25}" srcOrd="0" destOrd="0" presId="urn:microsoft.com/office/officeart/2005/8/layout/radial1"/>
    <dgm:cxn modelId="{22E87469-3BDA-4AFB-BB83-D947968913A9}" type="presParOf" srcId="{2BE583D7-6EB6-4051-871C-C0CC81A84F17}" destId="{C30B6888-24E0-4230-9D0E-52D0BAAFAA8D}" srcOrd="7" destOrd="0" presId="urn:microsoft.com/office/officeart/2005/8/layout/radial1"/>
    <dgm:cxn modelId="{C23AA7A1-0733-4418-BC09-F8B36347B780}" type="presOf" srcId="{8A9017DC-73B9-4F98-B3EB-4E612A9C0A91}" destId="{C30B6888-24E0-4230-9D0E-52D0BAAFAA8D}" srcOrd="0" destOrd="0" presId="urn:microsoft.com/office/officeart/2005/8/layout/radial1"/>
    <dgm:cxn modelId="{2C6FA80C-0F16-4AAB-8F36-1935CCC31F63}" type="presParOf" srcId="{C30B6888-24E0-4230-9D0E-52D0BAAFAA8D}" destId="{9DA43826-5893-45A1-A7A1-69CE65F005AD}" srcOrd="0" destOrd="0" presId="urn:microsoft.com/office/officeart/2005/8/layout/radial1"/>
    <dgm:cxn modelId="{6FF65908-DA6A-4B94-99C2-A67DCBFC815B}" type="presOf" srcId="{8A9017DC-73B9-4F98-B3EB-4E612A9C0A91}" destId="{9DA43826-5893-45A1-A7A1-69CE65F005AD}" srcOrd="1" destOrd="0" presId="urn:microsoft.com/office/officeart/2005/8/layout/radial1"/>
    <dgm:cxn modelId="{14B07F32-329C-4550-82BA-A2C144FD8A92}" type="presParOf" srcId="{2BE583D7-6EB6-4051-871C-C0CC81A84F17}" destId="{8B4D2E7F-1BD6-464B-B1C0-E72AF16E8B9C}" srcOrd="8" destOrd="0" presId="urn:microsoft.com/office/officeart/2005/8/layout/radial1"/>
    <dgm:cxn modelId="{7E85066E-3C47-43CA-B08C-BCCB7571B9B4}" type="presOf" srcId="{CC6B2E1A-2655-4C64-947E-3A8BE064648A}" destId="{8B4D2E7F-1BD6-464B-B1C0-E72AF16E8B9C}" srcOrd="0" destOrd="0" presId="urn:microsoft.com/office/officeart/2005/8/layout/radial1"/>
    <dgm:cxn modelId="{72862A2B-F423-4733-B9C2-CEC9AC75517A}" type="presParOf" srcId="{2BE583D7-6EB6-4051-871C-C0CC81A84F17}" destId="{32DE6B42-DE73-4A5F-82DB-68DEAA7E6A2E}" srcOrd="9" destOrd="0" presId="urn:microsoft.com/office/officeart/2005/8/layout/radial1"/>
    <dgm:cxn modelId="{818FC5AD-840B-4DD5-B877-32AAD3E10951}" type="presOf" srcId="{876397E8-B6D2-4815-B8F5-FDCF5E8145E1}" destId="{32DE6B42-DE73-4A5F-82DB-68DEAA7E6A2E}" srcOrd="0" destOrd="0" presId="urn:microsoft.com/office/officeart/2005/8/layout/radial1"/>
    <dgm:cxn modelId="{53E41850-145C-4673-AF34-80F77F4A83F9}" type="presParOf" srcId="{32DE6B42-DE73-4A5F-82DB-68DEAA7E6A2E}" destId="{247C62A3-D617-4ED2-8A07-8BF4AF47C395}" srcOrd="0" destOrd="0" presId="urn:microsoft.com/office/officeart/2005/8/layout/radial1"/>
    <dgm:cxn modelId="{7B0EE3F2-906A-4F34-AB8E-BF1C1F7C19CE}" type="presOf" srcId="{876397E8-B6D2-4815-B8F5-FDCF5E8145E1}" destId="{247C62A3-D617-4ED2-8A07-8BF4AF47C395}" srcOrd="1" destOrd="0" presId="urn:microsoft.com/office/officeart/2005/8/layout/radial1"/>
    <dgm:cxn modelId="{B8CE11F9-8444-4082-BF49-F56B589A37BA}" type="presParOf" srcId="{2BE583D7-6EB6-4051-871C-C0CC81A84F17}" destId="{CBE99BAE-2B74-46D9-B100-D510488CD410}" srcOrd="10" destOrd="0" presId="urn:microsoft.com/office/officeart/2005/8/layout/radial1"/>
    <dgm:cxn modelId="{7CBD3E0C-806B-4ADB-9E5E-9B0A98CC6599}" type="presOf" srcId="{583BDC6F-05E2-49BC-9B71-3F71CF93A01B}" destId="{CBE99BAE-2B74-46D9-B100-D510488CD410}" srcOrd="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1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8ED6A5D2-B20F-44EF-AF23-07DEAE063DF3}" type="doc">
      <dgm:prSet loTypeId="urn:microsoft.com/office/officeart/2005/8/layout/radial1" loCatId="relationship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zh-CN" altLang="en-US"/>
        </a:p>
      </dgm:t>
    </dgm:pt>
    <dgm:pt modelId="{9E59CF07-4511-46B7-A3DE-90DF15A4240A}" type="parTrans" cxnId="{0319B673-EF64-452B-B384-004FEDE4F168}">
      <dgm:prSet custT="1"/>
      <dgm:spPr/>
      <dgm:t>
        <a:bodyPr/>
        <a:lstStyle/>
        <a:p>
          <a:endParaRPr lang="zh-CN" altLang="en-US" sz="1600"/>
        </a:p>
      </dgm:t>
    </dgm:pt>
    <dgm:pt modelId="{9279E0BE-700A-4E09-86B3-39A1B2BB3ED5}">
      <dgm:prSet phldrT="[文本]" custT="1"/>
      <dgm:spPr/>
      <dgm:t>
        <a:bodyPr/>
        <a:lstStyle/>
        <a:p>
          <a:r>
            <a:rPr lang="zh-CN" altLang="en-US" sz="2400" b="1" smtClean="0"/>
            <a:t>现代     途径</a:t>
          </a:r>
          <a:endParaRPr lang="zh-CN" altLang="en-US" sz="2400" b="1"/>
        </a:p>
      </dgm:t>
    </dgm:pt>
    <dgm:pt modelId="{F2F7A4A9-B8ED-4DAB-B51C-177D7D413CC6}" type="parTrans" cxnId="{0BD9302C-68B3-4680-A0E8-83EAB5E63A72}">
      <dgm:prSet custT="1"/>
      <dgm:spPr/>
      <dgm:t>
        <a:bodyPr/>
        <a:lstStyle/>
        <a:p>
          <a:endParaRPr lang="zh-CN" altLang="en-US" sz="400"/>
        </a:p>
      </dgm:t>
    </dgm:pt>
    <dgm:pt modelId="{EFEE3540-5F90-4510-B7DB-1A593358A61C}">
      <dgm:prSet phldrT="[文本]" custT="1"/>
      <dgm:spPr/>
      <dgm:t>
        <a:bodyPr/>
        <a:lstStyle/>
        <a:p>
          <a:r>
            <a:rPr lang="zh-CN" altLang="en-US" sz="2000" smtClean="0"/>
            <a:t>兼并</a:t>
          </a:r>
          <a:endParaRPr lang="zh-CN" altLang="en-US" sz="2000"/>
        </a:p>
      </dgm:t>
    </dgm:pt>
    <dgm:pt modelId="{52A1BD05-D09D-4731-ABAF-0856D5B17AA0}" type="sibTrans" cxnId="{0BD9302C-68B3-4680-A0E8-83EAB5E63A72}">
      <dgm:prSet custT="1"/>
      <dgm:spPr/>
      <dgm:t>
        <a:bodyPr/>
        <a:lstStyle/>
        <a:p>
          <a:endParaRPr lang="zh-CN" altLang="en-US" sz="1600"/>
        </a:p>
      </dgm:t>
    </dgm:pt>
    <dgm:pt modelId="{F6F67E85-3C4A-4436-B7EA-FCCF2C9D68A7}" type="parTrans" cxnId="{2996D7EA-FCD5-4D8D-869D-74E690F00CD3}">
      <dgm:prSet custT="1"/>
      <dgm:spPr/>
      <dgm:t>
        <a:bodyPr/>
        <a:lstStyle/>
        <a:p>
          <a:endParaRPr lang="zh-CN" altLang="en-US" sz="400"/>
        </a:p>
      </dgm:t>
    </dgm:pt>
    <dgm:pt modelId="{0E0AAAAF-2696-4587-92D0-A4389889FA7F}">
      <dgm:prSet phldrT="[文本]" custT="1"/>
      <dgm:spPr/>
      <dgm:t>
        <a:bodyPr/>
        <a:lstStyle/>
        <a:p>
          <a:r>
            <a:rPr lang="zh-CN" altLang="en-US" sz="2000" smtClean="0"/>
            <a:t>收购</a:t>
          </a:r>
          <a:endParaRPr lang="zh-CN" altLang="en-US" sz="2000"/>
        </a:p>
      </dgm:t>
    </dgm:pt>
    <dgm:pt modelId="{678E3B93-4432-4005-9FD8-849B312DFDAC}" type="sibTrans" cxnId="{2996D7EA-FCD5-4D8D-869D-74E690F00CD3}">
      <dgm:prSet custT="1"/>
      <dgm:spPr/>
      <dgm:t>
        <a:bodyPr/>
        <a:lstStyle/>
        <a:p>
          <a:endParaRPr lang="zh-CN" altLang="en-US" sz="1600"/>
        </a:p>
      </dgm:t>
    </dgm:pt>
    <dgm:pt modelId="{23E6C73D-EA9B-4A69-B805-34530FA905B3}" type="parTrans" cxnId="{3EEEA6B7-F03D-4A31-A487-2E30EF113816}">
      <dgm:prSet custT="1"/>
      <dgm:spPr/>
      <dgm:t>
        <a:bodyPr/>
        <a:lstStyle/>
        <a:p>
          <a:endParaRPr lang="zh-CN" altLang="en-US" sz="400"/>
        </a:p>
      </dgm:t>
    </dgm:pt>
    <dgm:pt modelId="{30526006-0448-4131-AC77-90A1511DE3F0}">
      <dgm:prSet phldrT="[文本]" custT="1"/>
      <dgm:spPr/>
      <dgm:t>
        <a:bodyPr/>
        <a:lstStyle/>
        <a:p>
          <a:r>
            <a:rPr lang="zh-CN" altLang="en-US" sz="2000" smtClean="0"/>
            <a:t>分拆</a:t>
          </a:r>
          <a:endParaRPr lang="zh-CN" altLang="en-US" sz="2000"/>
        </a:p>
      </dgm:t>
    </dgm:pt>
    <dgm:pt modelId="{CAE250AE-41F0-4974-8E3C-98717521DEDF}" type="sibTrans" cxnId="{3EEEA6B7-F03D-4A31-A487-2E30EF113816}">
      <dgm:prSet custT="1"/>
      <dgm:spPr/>
      <dgm:t>
        <a:bodyPr/>
        <a:lstStyle/>
        <a:p>
          <a:endParaRPr lang="zh-CN" altLang="en-US" sz="1600"/>
        </a:p>
      </dgm:t>
    </dgm:pt>
    <dgm:pt modelId="{194BF025-4252-4704-ADF4-7E6638442FF8}" type="parTrans" cxnId="{44431261-1E70-4E5D-BA5F-FFCB6001EDE8}">
      <dgm:prSet custT="1"/>
      <dgm:spPr/>
      <dgm:t>
        <a:bodyPr/>
        <a:lstStyle/>
        <a:p>
          <a:endParaRPr lang="zh-CN" altLang="en-US" sz="400"/>
        </a:p>
      </dgm:t>
    </dgm:pt>
    <dgm:pt modelId="{1DD2335B-1AD5-480E-B813-0D83D3437654}">
      <dgm:prSet phldrT="[文本]" custT="1"/>
      <dgm:spPr/>
      <dgm:t>
        <a:bodyPr/>
        <a:lstStyle/>
        <a:p>
          <a:r>
            <a:rPr lang="zh-CN" altLang="en-US" sz="2000" smtClean="0"/>
            <a:t>上市</a:t>
          </a:r>
          <a:endParaRPr lang="zh-CN" altLang="en-US" sz="2000"/>
        </a:p>
      </dgm:t>
    </dgm:pt>
    <dgm:pt modelId="{351D0CE3-819B-48F1-BE61-CB87F94E6D2E}" type="sibTrans" cxnId="{44431261-1E70-4E5D-BA5F-FFCB6001EDE8}">
      <dgm:prSet custT="1"/>
      <dgm:spPr/>
      <dgm:t>
        <a:bodyPr/>
        <a:lstStyle/>
        <a:p>
          <a:endParaRPr lang="zh-CN" altLang="en-US" sz="1600"/>
        </a:p>
      </dgm:t>
    </dgm:pt>
    <dgm:pt modelId="{239664B7-38F8-485E-B8CF-60E205211CA8}" type="parTrans" cxnId="{3D327439-D83F-4C32-9086-0D3169FC29AD}">
      <dgm:prSet custT="1"/>
      <dgm:spPr/>
      <dgm:t>
        <a:bodyPr/>
        <a:lstStyle/>
        <a:p>
          <a:endParaRPr lang="zh-CN" altLang="en-US" sz="400"/>
        </a:p>
      </dgm:t>
    </dgm:pt>
    <dgm:pt modelId="{15BE9DDF-B34C-4D2A-A37D-A9BEC8176FBC}">
      <dgm:prSet phldrT="[文本]" custT="1"/>
      <dgm:spPr/>
      <dgm:t>
        <a:bodyPr/>
        <a:lstStyle/>
        <a:p>
          <a:r>
            <a:rPr lang="zh-CN" altLang="en-US" sz="2000" smtClean="0"/>
            <a:t>联营</a:t>
          </a:r>
          <a:endParaRPr lang="zh-CN" altLang="en-US" sz="2000"/>
        </a:p>
      </dgm:t>
    </dgm:pt>
    <dgm:pt modelId="{CF4F943E-C179-42A3-8BC7-DD987224DA12}" type="sibTrans" cxnId="{3D327439-D83F-4C32-9086-0D3169FC29AD}">
      <dgm:prSet custT="1"/>
      <dgm:spPr/>
      <dgm:t>
        <a:bodyPr/>
        <a:lstStyle/>
        <a:p>
          <a:endParaRPr lang="zh-CN" altLang="en-US" sz="1600"/>
        </a:p>
      </dgm:t>
    </dgm:pt>
    <dgm:pt modelId="{EAE88F45-E0C0-4C5C-B465-6D6FDC5CED5D}" type="parTrans" cxnId="{8292FA1F-CFAB-4402-BF3C-C88222E08962}">
      <dgm:prSet custT="1"/>
      <dgm:spPr/>
      <dgm:t>
        <a:bodyPr/>
        <a:lstStyle/>
        <a:p>
          <a:endParaRPr lang="zh-CN" altLang="en-US" sz="400"/>
        </a:p>
      </dgm:t>
    </dgm:pt>
    <dgm:pt modelId="{B6B7E0B7-2F45-4A4D-9012-831725A3E005}">
      <dgm:prSet phldrT="[文本]" custT="1"/>
      <dgm:spPr/>
      <dgm:t>
        <a:bodyPr/>
        <a:lstStyle/>
        <a:p>
          <a:r>
            <a:rPr lang="zh-CN" altLang="en-US" sz="2000" smtClean="0"/>
            <a:t>破产</a:t>
          </a:r>
          <a:endParaRPr lang="zh-CN" altLang="en-US" sz="2000"/>
        </a:p>
      </dgm:t>
    </dgm:pt>
    <dgm:pt modelId="{495AB344-1212-410F-A2DA-8719ED34722E}" type="sibTrans" cxnId="{8292FA1F-CFAB-4402-BF3C-C88222E08962}">
      <dgm:prSet custT="1"/>
      <dgm:spPr/>
      <dgm:t>
        <a:bodyPr/>
        <a:lstStyle/>
        <a:p>
          <a:endParaRPr lang="zh-CN" altLang="en-US" sz="1600"/>
        </a:p>
      </dgm:t>
    </dgm:pt>
    <dgm:pt modelId="{F46BFE00-0661-413B-97D2-9F447E438DA7}" type="sibTrans" cxnId="{0319B673-EF64-452B-B384-004FEDE4F168}">
      <dgm:prSet custT="1"/>
      <dgm:spPr/>
      <dgm:t>
        <a:bodyPr/>
        <a:lstStyle/>
        <a:p>
          <a:endParaRPr lang="zh-CN" altLang="en-US" sz="1600"/>
        </a:p>
      </dgm:t>
    </dgm:pt>
    <dgm:pt modelId="{2BE583D7-6EB6-4051-871C-C0CC81A84F17}" type="pres">
      <dgm:prSet presAssocID="{8ED6A5D2-B20F-44EF-AF23-07DEAE063DF3}" presName="cycle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1DE67D55-19EA-4225-9D11-6ADC275EF658}" type="pres">
      <dgm:prSet presAssocID="{9279E0BE-700A-4E09-86B3-39A1B2BB3ED5}" presName="centerShape" presStyleLbl="node0" presStyleCnt="1" custScaleX="140382" custScaleY="125163"/>
      <dgm:spPr/>
      <dgm:t>
        <a:bodyPr/>
        <a:lstStyle/>
        <a:p>
          <a:endParaRPr lang="zh-CN" altLang="en-US"/>
        </a:p>
      </dgm:t>
    </dgm:pt>
    <dgm:pt modelId="{05842E96-8C4D-4127-A0A2-51A0F7B9EFCF}" type="pres">
      <dgm:prSet presAssocID="{F2F7A4A9-B8ED-4DAB-B51C-177D7D413CC6}" presName="Name9" presStyleLbl="parChTrans1D2" presStyleCnt="6"/>
      <dgm:spPr/>
      <dgm:t>
        <a:bodyPr/>
        <a:lstStyle/>
        <a:p>
          <a:endParaRPr lang="zh-CN" altLang="en-US"/>
        </a:p>
      </dgm:t>
    </dgm:pt>
    <dgm:pt modelId="{44766580-31B5-429E-A855-7A1967486F1A}" type="pres">
      <dgm:prSet presAssocID="{F2F7A4A9-B8ED-4DAB-B51C-177D7D413CC6}" presName="connTx" presStyleLbl="parChTrans2D2" presStyleCnt="6"/>
      <dgm:spPr/>
      <dgm:t>
        <a:bodyPr/>
        <a:lstStyle/>
        <a:p>
          <a:endParaRPr lang="zh-CN" altLang="en-US"/>
        </a:p>
      </dgm:t>
    </dgm:pt>
    <dgm:pt modelId="{BB60CE7E-5BCA-4927-B9FF-D60A1487322C}" type="pres">
      <dgm:prSet presAssocID="{EFEE3540-5F90-4510-B7DB-1A593358A61C}" presName="node" presStyleLbl="node1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CF08C0DF-478B-44BD-B446-2F3EFED5D7AC}" type="pres">
      <dgm:prSet presAssocID="{F6F67E85-3C4A-4436-B7EA-FCCF2C9D68A7}" presName="Name9" presStyleLbl="parChTrans1D2" presStyleIdx="1" presStyleCnt="6"/>
      <dgm:spPr/>
      <dgm:t>
        <a:bodyPr/>
        <a:lstStyle/>
        <a:p>
          <a:endParaRPr lang="zh-CN" altLang="en-US"/>
        </a:p>
      </dgm:t>
    </dgm:pt>
    <dgm:pt modelId="{3418DA55-3F1D-46AC-AD25-58867B36EBDD}" type="pres">
      <dgm:prSet presAssocID="{F6F67E85-3C4A-4436-B7EA-FCCF2C9D68A7}" presName="connTx" presStyleLbl="parChTrans2D2" presStyleIdx="1" presStyleCnt="6"/>
      <dgm:spPr/>
      <dgm:t>
        <a:bodyPr/>
        <a:lstStyle/>
        <a:p>
          <a:endParaRPr lang="zh-CN" altLang="en-US"/>
        </a:p>
      </dgm:t>
    </dgm:pt>
    <dgm:pt modelId="{7561DCB5-F515-4715-BA19-37EEB59F06D9}" type="pres">
      <dgm:prSet presAssocID="{0E0AAAAF-2696-4587-92D0-A4389889FA7F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32FBCBF-EA76-4E2E-B10D-D0F2BE01696D}" type="pres">
      <dgm:prSet presAssocID="{23E6C73D-EA9B-4A69-B805-34530FA905B3}" presName="Name9" presStyleLbl="parChTrans1D2" presStyleIdx="2" presStyleCnt="6"/>
      <dgm:spPr/>
      <dgm:t>
        <a:bodyPr/>
        <a:lstStyle/>
        <a:p>
          <a:endParaRPr lang="zh-CN" altLang="en-US"/>
        </a:p>
      </dgm:t>
    </dgm:pt>
    <dgm:pt modelId="{D977B751-A19C-45CC-A092-FF98FE2828FA}" type="pres">
      <dgm:prSet presAssocID="{23E6C73D-EA9B-4A69-B805-34530FA905B3}" presName="connTx" presStyleLbl="parChTrans2D2" presStyleIdx="2" presStyleCnt="6"/>
      <dgm:spPr/>
      <dgm:t>
        <a:bodyPr/>
        <a:lstStyle/>
        <a:p>
          <a:endParaRPr lang="zh-CN" altLang="en-US"/>
        </a:p>
      </dgm:t>
    </dgm:pt>
    <dgm:pt modelId="{E0E0FDE1-EA93-4614-A741-A71F0098D4E3}" type="pres">
      <dgm:prSet presAssocID="{30526006-0448-4131-AC77-90A1511DE3F0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B674041-FE25-457A-88BF-9225BB56C221}" type="pres">
      <dgm:prSet presAssocID="{194BF025-4252-4704-ADF4-7E6638442FF8}" presName="Name9" presStyleLbl="parChTrans1D2" presStyleIdx="3" presStyleCnt="6"/>
      <dgm:spPr/>
      <dgm:t>
        <a:bodyPr/>
        <a:lstStyle/>
        <a:p>
          <a:endParaRPr lang="zh-CN" altLang="en-US"/>
        </a:p>
      </dgm:t>
    </dgm:pt>
    <dgm:pt modelId="{E276BC66-6260-4EA2-A61A-81D147DFAE7F}" type="pres">
      <dgm:prSet presAssocID="{194BF025-4252-4704-ADF4-7E6638442FF8}" presName="connTx" presStyleLbl="parChTrans2D2" presStyleIdx="3" presStyleCnt="6"/>
      <dgm:spPr/>
      <dgm:t>
        <a:bodyPr/>
        <a:lstStyle/>
        <a:p>
          <a:endParaRPr lang="zh-CN" altLang="en-US"/>
        </a:p>
      </dgm:t>
    </dgm:pt>
    <dgm:pt modelId="{8C9FF3C5-88AA-4A9A-ABBF-7D3A981F8E20}" type="pres">
      <dgm:prSet presAssocID="{1DD2335B-1AD5-480E-B813-0D83D3437654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04F46A16-17F8-45C9-9BC8-695322248BD4}" type="pres">
      <dgm:prSet presAssocID="{239664B7-38F8-485E-B8CF-60E205211CA8}" presName="Name9" presStyleLbl="parChTrans1D2" presStyleIdx="4" presStyleCnt="6"/>
      <dgm:spPr/>
      <dgm:t>
        <a:bodyPr/>
        <a:lstStyle/>
        <a:p>
          <a:endParaRPr lang="zh-CN" altLang="en-US"/>
        </a:p>
      </dgm:t>
    </dgm:pt>
    <dgm:pt modelId="{66E72520-4BA4-41C7-9C66-5F438268EC6D}" type="pres">
      <dgm:prSet presAssocID="{239664B7-38F8-485E-B8CF-60E205211CA8}" presName="connTx" presStyleLbl="parChTrans2D2" presStyleIdx="4" presStyleCnt="6"/>
      <dgm:spPr/>
      <dgm:t>
        <a:bodyPr/>
        <a:lstStyle/>
        <a:p>
          <a:endParaRPr lang="zh-CN" altLang="en-US"/>
        </a:p>
      </dgm:t>
    </dgm:pt>
    <dgm:pt modelId="{7942BE30-CBCE-4AAD-B202-FBE337A6FAEA}" type="pres">
      <dgm:prSet presAssocID="{15BE9DDF-B34C-4D2A-A37D-A9BEC8176FBC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9C3F25E-ACFB-4110-8210-FD6E17DAC19F}" type="pres">
      <dgm:prSet presAssocID="{EAE88F45-E0C0-4C5C-B465-6D6FDC5CED5D}" presName="Name9" presStyleLbl="parChTrans1D2" presStyleIdx="5" presStyleCnt="6"/>
      <dgm:spPr/>
      <dgm:t>
        <a:bodyPr/>
        <a:lstStyle/>
        <a:p>
          <a:endParaRPr lang="zh-CN" altLang="en-US"/>
        </a:p>
      </dgm:t>
    </dgm:pt>
    <dgm:pt modelId="{4B709FC9-41B9-4030-80C3-D74A04CBCEA5}" type="pres">
      <dgm:prSet presAssocID="{EAE88F45-E0C0-4C5C-B465-6D6FDC5CED5D}" presName="connTx" presStyleLbl="parChTrans2D2" presStyleIdx="5" presStyleCnt="6"/>
      <dgm:spPr/>
      <dgm:t>
        <a:bodyPr/>
        <a:lstStyle/>
        <a:p>
          <a:endParaRPr lang="zh-CN" altLang="en-US"/>
        </a:p>
      </dgm:t>
    </dgm:pt>
    <dgm:pt modelId="{A081788D-D0F0-4E82-BA64-93C395C1705C}" type="pres">
      <dgm:prSet presAssocID="{B6B7E0B7-2F45-4A4D-9012-831725A3E005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0319B673-EF64-452B-B384-004FEDE4F168}" srcId="{8ED6A5D2-B20F-44EF-AF23-07DEAE063DF3}" destId="{9279E0BE-700A-4E09-86B3-39A1B2BB3ED5}" srcOrd="0" destOrd="0" parTransId="{9E59CF07-4511-46B7-A3DE-90DF15A4240A}" sibTransId="{F46BFE00-0661-413B-97D2-9F447E438DA7}"/>
    <dgm:cxn modelId="{0BD9302C-68B3-4680-A0E8-83EAB5E63A72}" srcId="{9279E0BE-700A-4E09-86B3-39A1B2BB3ED5}" destId="{EFEE3540-5F90-4510-B7DB-1A593358A61C}" srcOrd="0" destOrd="0" parTransId="{F2F7A4A9-B8ED-4DAB-B51C-177D7D413CC6}" sibTransId="{52A1BD05-D09D-4731-ABAF-0856D5B17AA0}"/>
    <dgm:cxn modelId="{2996D7EA-FCD5-4D8D-869D-74E690F00CD3}" srcId="{9279E0BE-700A-4E09-86B3-39A1B2BB3ED5}" destId="{0E0AAAAF-2696-4587-92D0-A4389889FA7F}" srcOrd="1" destOrd="0" parTransId="{F6F67E85-3C4A-4436-B7EA-FCCF2C9D68A7}" sibTransId="{678E3B93-4432-4005-9FD8-849B312DFDAC}"/>
    <dgm:cxn modelId="{3EEEA6B7-F03D-4A31-A487-2E30EF113816}" srcId="{9279E0BE-700A-4E09-86B3-39A1B2BB3ED5}" destId="{30526006-0448-4131-AC77-90A1511DE3F0}" srcOrd="2" destOrd="0" parTransId="{23E6C73D-EA9B-4A69-B805-34530FA905B3}" sibTransId="{CAE250AE-41F0-4974-8E3C-98717521DEDF}"/>
    <dgm:cxn modelId="{44431261-1E70-4E5D-BA5F-FFCB6001EDE8}" srcId="{9279E0BE-700A-4E09-86B3-39A1B2BB3ED5}" destId="{1DD2335B-1AD5-480E-B813-0D83D3437654}" srcOrd="3" destOrd="0" parTransId="{194BF025-4252-4704-ADF4-7E6638442FF8}" sibTransId="{351D0CE3-819B-48F1-BE61-CB87F94E6D2E}"/>
    <dgm:cxn modelId="{3D327439-D83F-4C32-9086-0D3169FC29AD}" srcId="{9279E0BE-700A-4E09-86B3-39A1B2BB3ED5}" destId="{15BE9DDF-B34C-4D2A-A37D-A9BEC8176FBC}" srcOrd="4" destOrd="0" parTransId="{239664B7-38F8-485E-B8CF-60E205211CA8}" sibTransId="{CF4F943E-C179-42A3-8BC7-DD987224DA12}"/>
    <dgm:cxn modelId="{8292FA1F-CFAB-4402-BF3C-C88222E08962}" srcId="{9279E0BE-700A-4E09-86B3-39A1B2BB3ED5}" destId="{B6B7E0B7-2F45-4A4D-9012-831725A3E005}" srcOrd="5" destOrd="0" parTransId="{EAE88F45-E0C0-4C5C-B465-6D6FDC5CED5D}" sibTransId="{495AB344-1212-410F-A2DA-8719ED34722E}"/>
    <dgm:cxn modelId="{62B05100-2E07-4CE8-BFE0-6D61166E4FAF}" type="presOf" srcId="{8ED6A5D2-B20F-44EF-AF23-07DEAE063DF3}" destId="{2BE583D7-6EB6-4051-871C-C0CC81A84F17}" srcOrd="0" destOrd="0" presId="urn:microsoft.com/office/officeart/2005/8/layout/radial1"/>
    <dgm:cxn modelId="{31A0E1E9-2536-4E63-A80C-A737434A63BB}" type="presParOf" srcId="{2BE583D7-6EB6-4051-871C-C0CC81A84F17}" destId="{1DE67D55-19EA-4225-9D11-6ADC275EF658}" srcOrd="0" destOrd="0" presId="urn:microsoft.com/office/officeart/2005/8/layout/radial1"/>
    <dgm:cxn modelId="{7A7D348F-213C-4B1C-A0F1-190E45AE57BE}" type="presOf" srcId="{9279E0BE-700A-4E09-86B3-39A1B2BB3ED5}" destId="{1DE67D55-19EA-4225-9D11-6ADC275EF658}" srcOrd="0" destOrd="0" presId="urn:microsoft.com/office/officeart/2005/8/layout/radial1"/>
    <dgm:cxn modelId="{E5DFBDCF-95C9-4C91-B4DE-D7AA3AF98B87}" type="presParOf" srcId="{2BE583D7-6EB6-4051-871C-C0CC81A84F17}" destId="{05842E96-8C4D-4127-A0A2-51A0F7B9EFCF}" srcOrd="1" destOrd="0" presId="urn:microsoft.com/office/officeart/2005/8/layout/radial1"/>
    <dgm:cxn modelId="{83068CDA-B4D0-488D-88B5-474ACE459159}" type="presOf" srcId="{F2F7A4A9-B8ED-4DAB-B51C-177D7D413CC6}" destId="{05842E96-8C4D-4127-A0A2-51A0F7B9EFCF}" srcOrd="0" destOrd="0" presId="urn:microsoft.com/office/officeart/2005/8/layout/radial1"/>
    <dgm:cxn modelId="{07136A24-0F3C-453C-AD34-D0AEC9B3C0B1}" type="presParOf" srcId="{05842E96-8C4D-4127-A0A2-51A0F7B9EFCF}" destId="{44766580-31B5-429E-A855-7A1967486F1A}" srcOrd="0" destOrd="0" presId="urn:microsoft.com/office/officeart/2005/8/layout/radial1"/>
    <dgm:cxn modelId="{16A26A82-96F8-47B4-8991-BA952601B956}" type="presOf" srcId="{F2F7A4A9-B8ED-4DAB-B51C-177D7D413CC6}" destId="{44766580-31B5-429E-A855-7A1967486F1A}" srcOrd="1" destOrd="0" presId="urn:microsoft.com/office/officeart/2005/8/layout/radial1"/>
    <dgm:cxn modelId="{88F14180-C4F5-4018-BC9E-82C52D9F4EA6}" type="presParOf" srcId="{2BE583D7-6EB6-4051-871C-C0CC81A84F17}" destId="{BB60CE7E-5BCA-4927-B9FF-D60A1487322C}" srcOrd="2" destOrd="0" presId="urn:microsoft.com/office/officeart/2005/8/layout/radial1"/>
    <dgm:cxn modelId="{BDBA4250-0481-44F8-AEFE-B34D167F1678}" type="presOf" srcId="{EFEE3540-5F90-4510-B7DB-1A593358A61C}" destId="{BB60CE7E-5BCA-4927-B9FF-D60A1487322C}" srcOrd="0" destOrd="0" presId="urn:microsoft.com/office/officeart/2005/8/layout/radial1"/>
    <dgm:cxn modelId="{17A3816D-24DD-428F-A9E1-FECA162E9F05}" type="presParOf" srcId="{2BE583D7-6EB6-4051-871C-C0CC81A84F17}" destId="{CF08C0DF-478B-44BD-B446-2F3EFED5D7AC}" srcOrd="3" destOrd="0" presId="urn:microsoft.com/office/officeart/2005/8/layout/radial1"/>
    <dgm:cxn modelId="{D4689596-B606-453D-A1E4-B9C6A4487936}" type="presOf" srcId="{F6F67E85-3C4A-4436-B7EA-FCCF2C9D68A7}" destId="{CF08C0DF-478B-44BD-B446-2F3EFED5D7AC}" srcOrd="0" destOrd="0" presId="urn:microsoft.com/office/officeart/2005/8/layout/radial1"/>
    <dgm:cxn modelId="{BE846BFE-4B61-4279-AB77-60ABF0E7F5BD}" type="presParOf" srcId="{CF08C0DF-478B-44BD-B446-2F3EFED5D7AC}" destId="{3418DA55-3F1D-46AC-AD25-58867B36EBDD}" srcOrd="0" destOrd="0" presId="urn:microsoft.com/office/officeart/2005/8/layout/radial1"/>
    <dgm:cxn modelId="{ECF3FFD6-3ED5-4DC1-877C-7736FD91C7BB}" type="presOf" srcId="{F6F67E85-3C4A-4436-B7EA-FCCF2C9D68A7}" destId="{3418DA55-3F1D-46AC-AD25-58867B36EBDD}" srcOrd="1" destOrd="0" presId="urn:microsoft.com/office/officeart/2005/8/layout/radial1"/>
    <dgm:cxn modelId="{CE806644-12F2-46BE-B222-EE5F9892BAB6}" type="presParOf" srcId="{2BE583D7-6EB6-4051-871C-C0CC81A84F17}" destId="{7561DCB5-F515-4715-BA19-37EEB59F06D9}" srcOrd="4" destOrd="0" presId="urn:microsoft.com/office/officeart/2005/8/layout/radial1"/>
    <dgm:cxn modelId="{2D68E452-D8F9-4125-80D9-1AFE361F161D}" type="presOf" srcId="{0E0AAAAF-2696-4587-92D0-A4389889FA7F}" destId="{7561DCB5-F515-4715-BA19-37EEB59F06D9}" srcOrd="0" destOrd="0" presId="urn:microsoft.com/office/officeart/2005/8/layout/radial1"/>
    <dgm:cxn modelId="{4BCF630F-71ED-4D95-A0C5-7A2093016E5B}" type="presParOf" srcId="{2BE583D7-6EB6-4051-871C-C0CC81A84F17}" destId="{532FBCBF-EA76-4E2E-B10D-D0F2BE01696D}" srcOrd="5" destOrd="0" presId="urn:microsoft.com/office/officeart/2005/8/layout/radial1"/>
    <dgm:cxn modelId="{BBF6F89D-A7B8-471E-83BD-392DD33A2DBB}" type="presOf" srcId="{23E6C73D-EA9B-4A69-B805-34530FA905B3}" destId="{532FBCBF-EA76-4E2E-B10D-D0F2BE01696D}" srcOrd="0" destOrd="0" presId="urn:microsoft.com/office/officeart/2005/8/layout/radial1"/>
    <dgm:cxn modelId="{99039B50-DDF1-4B9E-A9C9-5CE214193623}" type="presParOf" srcId="{532FBCBF-EA76-4E2E-B10D-D0F2BE01696D}" destId="{D977B751-A19C-45CC-A092-FF98FE2828FA}" srcOrd="0" destOrd="0" presId="urn:microsoft.com/office/officeart/2005/8/layout/radial1"/>
    <dgm:cxn modelId="{34C9531F-99C0-4838-897D-2BCC324404E8}" type="presOf" srcId="{23E6C73D-EA9B-4A69-B805-34530FA905B3}" destId="{D977B751-A19C-45CC-A092-FF98FE2828FA}" srcOrd="1" destOrd="0" presId="urn:microsoft.com/office/officeart/2005/8/layout/radial1"/>
    <dgm:cxn modelId="{A47DAF32-D426-4885-915D-6E9BADCF2CED}" type="presParOf" srcId="{2BE583D7-6EB6-4051-871C-C0CC81A84F17}" destId="{E0E0FDE1-EA93-4614-A741-A71F0098D4E3}" srcOrd="6" destOrd="0" presId="urn:microsoft.com/office/officeart/2005/8/layout/radial1"/>
    <dgm:cxn modelId="{942C5D27-628C-413B-B34D-166BB20206F9}" type="presOf" srcId="{30526006-0448-4131-AC77-90A1511DE3F0}" destId="{E0E0FDE1-EA93-4614-A741-A71F0098D4E3}" srcOrd="0" destOrd="0" presId="urn:microsoft.com/office/officeart/2005/8/layout/radial1"/>
    <dgm:cxn modelId="{1875F666-E83A-484B-9085-6EC5DB995C33}" type="presParOf" srcId="{2BE583D7-6EB6-4051-871C-C0CC81A84F17}" destId="{3B674041-FE25-457A-88BF-9225BB56C221}" srcOrd="7" destOrd="0" presId="urn:microsoft.com/office/officeart/2005/8/layout/radial1"/>
    <dgm:cxn modelId="{0CC1ECA2-1C5C-43D6-A194-618329B74942}" type="presOf" srcId="{194BF025-4252-4704-ADF4-7E6638442FF8}" destId="{3B674041-FE25-457A-88BF-9225BB56C221}" srcOrd="0" destOrd="0" presId="urn:microsoft.com/office/officeart/2005/8/layout/radial1"/>
    <dgm:cxn modelId="{9E87B095-2FB7-472B-9A07-736CDD43E31B}" type="presParOf" srcId="{3B674041-FE25-457A-88BF-9225BB56C221}" destId="{E276BC66-6260-4EA2-A61A-81D147DFAE7F}" srcOrd="0" destOrd="0" presId="urn:microsoft.com/office/officeart/2005/8/layout/radial1"/>
    <dgm:cxn modelId="{1490842D-7A8F-4201-9A5E-F11AE188D012}" type="presOf" srcId="{194BF025-4252-4704-ADF4-7E6638442FF8}" destId="{E276BC66-6260-4EA2-A61A-81D147DFAE7F}" srcOrd="1" destOrd="0" presId="urn:microsoft.com/office/officeart/2005/8/layout/radial1"/>
    <dgm:cxn modelId="{70CD53A4-867D-4217-BC32-858F75154D65}" type="presParOf" srcId="{2BE583D7-6EB6-4051-871C-C0CC81A84F17}" destId="{8C9FF3C5-88AA-4A9A-ABBF-7D3A981F8E20}" srcOrd="8" destOrd="0" presId="urn:microsoft.com/office/officeart/2005/8/layout/radial1"/>
    <dgm:cxn modelId="{F2DD3CA4-7A77-400F-81BB-F4C953C96332}" type="presOf" srcId="{1DD2335B-1AD5-480E-B813-0D83D3437654}" destId="{8C9FF3C5-88AA-4A9A-ABBF-7D3A981F8E20}" srcOrd="0" destOrd="0" presId="urn:microsoft.com/office/officeart/2005/8/layout/radial1"/>
    <dgm:cxn modelId="{665D8536-0443-4D4C-90E6-5101FDA93537}" type="presParOf" srcId="{2BE583D7-6EB6-4051-871C-C0CC81A84F17}" destId="{04F46A16-17F8-45C9-9BC8-695322248BD4}" srcOrd="9" destOrd="0" presId="urn:microsoft.com/office/officeart/2005/8/layout/radial1"/>
    <dgm:cxn modelId="{25ABB66F-0029-41A8-AC2F-505EA19F175C}" type="presOf" srcId="{239664B7-38F8-485E-B8CF-60E205211CA8}" destId="{04F46A16-17F8-45C9-9BC8-695322248BD4}" srcOrd="0" destOrd="0" presId="urn:microsoft.com/office/officeart/2005/8/layout/radial1"/>
    <dgm:cxn modelId="{1D443EFA-F526-43B2-B71B-3A83474D148B}" type="presParOf" srcId="{04F46A16-17F8-45C9-9BC8-695322248BD4}" destId="{66E72520-4BA4-41C7-9C66-5F438268EC6D}" srcOrd="0" destOrd="0" presId="urn:microsoft.com/office/officeart/2005/8/layout/radial1"/>
    <dgm:cxn modelId="{7992D1F1-D53A-40DC-B0AB-00A01C21061D}" type="presOf" srcId="{239664B7-38F8-485E-B8CF-60E205211CA8}" destId="{66E72520-4BA4-41C7-9C66-5F438268EC6D}" srcOrd="1" destOrd="0" presId="urn:microsoft.com/office/officeart/2005/8/layout/radial1"/>
    <dgm:cxn modelId="{66FAA450-2D98-4987-99BF-F33845C9EB8D}" type="presParOf" srcId="{2BE583D7-6EB6-4051-871C-C0CC81A84F17}" destId="{7942BE30-CBCE-4AAD-B202-FBE337A6FAEA}" srcOrd="10" destOrd="0" presId="urn:microsoft.com/office/officeart/2005/8/layout/radial1"/>
    <dgm:cxn modelId="{F78B8304-084C-4088-B347-159D7FA13859}" type="presOf" srcId="{15BE9DDF-B34C-4D2A-A37D-A9BEC8176FBC}" destId="{7942BE30-CBCE-4AAD-B202-FBE337A6FAEA}" srcOrd="0" destOrd="0" presId="urn:microsoft.com/office/officeart/2005/8/layout/radial1"/>
    <dgm:cxn modelId="{85C24084-D8FE-457E-BC00-986DA922965A}" type="presParOf" srcId="{2BE583D7-6EB6-4051-871C-C0CC81A84F17}" destId="{E9C3F25E-ACFB-4110-8210-FD6E17DAC19F}" srcOrd="11" destOrd="0" presId="urn:microsoft.com/office/officeart/2005/8/layout/radial1"/>
    <dgm:cxn modelId="{A58BCCE0-9B57-4371-ADBB-7EFE59D94F4A}" type="presOf" srcId="{EAE88F45-E0C0-4C5C-B465-6D6FDC5CED5D}" destId="{E9C3F25E-ACFB-4110-8210-FD6E17DAC19F}" srcOrd="0" destOrd="0" presId="urn:microsoft.com/office/officeart/2005/8/layout/radial1"/>
    <dgm:cxn modelId="{6FFF5BF9-07CF-4961-B951-4F8E9958B2CF}" type="presParOf" srcId="{E9C3F25E-ACFB-4110-8210-FD6E17DAC19F}" destId="{4B709FC9-41B9-4030-80C3-D74A04CBCEA5}" srcOrd="0" destOrd="0" presId="urn:microsoft.com/office/officeart/2005/8/layout/radial1"/>
    <dgm:cxn modelId="{78236E42-9EDA-4110-A396-F982B5284420}" type="presOf" srcId="{EAE88F45-E0C0-4C5C-B465-6D6FDC5CED5D}" destId="{4B709FC9-41B9-4030-80C3-D74A04CBCEA5}" srcOrd="1" destOrd="0" presId="urn:microsoft.com/office/officeart/2005/8/layout/radial1"/>
    <dgm:cxn modelId="{EC70363B-93F1-4635-86B2-7C915F49CF5F}" type="presParOf" srcId="{2BE583D7-6EB6-4051-871C-C0CC81A84F17}" destId="{A081788D-D0F0-4E82-BA64-93C395C1705C}" srcOrd="12" destOrd="0" presId="urn:microsoft.com/office/officeart/2005/8/layout/radial1"/>
    <dgm:cxn modelId="{F1366783-A827-43A2-92F4-1C275EA6A830}" type="presOf" srcId="{B6B7E0B7-2F45-4A4D-9012-831725A3E005}" destId="{A081788D-D0F0-4E82-BA64-93C395C1705C}" srcOrd="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"/>
      <dsp:cNvGrpSpPr/>
    </dsp:nvGrpSpPr>
    <dsp:grpSpPr/>
    <dsp:sp modelId="{72216C56-489F-491A-B1E5-3AEE930CA64D}">
      <dsp:nvSpPr>
        <dsp:cNvPr id="9" name=""/>
        <dsp:cNvSpPr/>
      </dsp:nvSpPr>
      <dsp:spPr>
        <a:xfrm>
          <a:off x="2762" y="1520"/>
          <a:ext cx="7512875" cy="1009131"/>
        </a:xfrm>
        <a:prstGeom prst="roundRect">
          <a:avLst>
            <a:gd name="adj" fmla="val 10000"/>
          </a:avLst>
        </a:prstGeom>
        <a:solidFill>
          <a:schemeClr val="accent6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kern="1200" smtClean="0"/>
            <a:t>企业资源</a:t>
          </a:r>
          <a:endParaRPr lang="zh-CN" altLang="en-US" sz="2400" kern="1200"/>
        </a:p>
      </dsp:txBody>
      <dsp:txXfrm>
        <a:off x="32319" y="31076"/>
        <a:ext cx="7453762" cy="950018"/>
      </dsp:txXfrm>
    </dsp:sp>
    <dsp:sp modelId="{D6D6DF46-33DF-4E0C-9071-7233C8BF9B56}">
      <dsp:nvSpPr>
        <dsp:cNvPr id="10" name=""/>
        <dsp:cNvSpPr/>
      </dsp:nvSpPr>
      <dsp:spPr>
        <a:xfrm>
          <a:off x="2762" y="1159698"/>
          <a:ext cx="3290671" cy="1588533"/>
        </a:xfrm>
        <a:prstGeom prst="roundRect">
          <a:avLst>
            <a:gd name="adj" fmla="val 10000"/>
          </a:avLst>
        </a:prstGeom>
        <a:solidFill>
          <a:schemeClr val="accent6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kern="1200" smtClean="0"/>
            <a:t>有形资源</a:t>
          </a:r>
          <a:endParaRPr lang="zh-CN" altLang="en-US" sz="2000" kern="1200"/>
        </a:p>
      </dsp:txBody>
      <dsp:txXfrm>
        <a:off x="49288" y="1206224"/>
        <a:ext cx="3197618" cy="1495480"/>
      </dsp:txXfrm>
    </dsp:sp>
    <dsp:sp modelId="{6258E89F-8818-4728-85FF-A1DF17E03D5F}">
      <dsp:nvSpPr>
        <dsp:cNvPr id="11" name=""/>
        <dsp:cNvSpPr/>
      </dsp:nvSpPr>
      <dsp:spPr>
        <a:xfrm>
          <a:off x="2762" y="2897278"/>
          <a:ext cx="797545" cy="1588533"/>
        </a:xfrm>
        <a:prstGeom prst="roundRect">
          <a:avLst>
            <a:gd name="adj" fmla="val 10000"/>
          </a:avLst>
        </a:prstGeom>
        <a:solidFill>
          <a:srgbClr val="00B050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/>
            <a:t>财力资源</a:t>
          </a:r>
          <a:endParaRPr lang="zh-CN" altLang="en-US" sz="1800" kern="1200"/>
        </a:p>
      </dsp:txBody>
      <dsp:txXfrm>
        <a:off x="26121" y="2920637"/>
        <a:ext cx="750826" cy="1541814"/>
      </dsp:txXfrm>
    </dsp:sp>
    <dsp:sp modelId="{41FEA3A8-B482-49E0-9CAB-F535D81C888F}">
      <dsp:nvSpPr>
        <dsp:cNvPr id="12" name=""/>
        <dsp:cNvSpPr/>
      </dsp:nvSpPr>
      <dsp:spPr>
        <a:xfrm>
          <a:off x="833804" y="2897278"/>
          <a:ext cx="797545" cy="1588533"/>
        </a:xfrm>
        <a:prstGeom prst="roundRect">
          <a:avLst>
            <a:gd name="adj" fmla="val 10000"/>
          </a:avLst>
        </a:prstGeom>
        <a:solidFill>
          <a:srgbClr val="00B050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/>
            <a:t>物力资源</a:t>
          </a:r>
          <a:endParaRPr lang="zh-CN" altLang="en-US" sz="1800" kern="1200"/>
        </a:p>
      </dsp:txBody>
      <dsp:txXfrm>
        <a:off x="857163" y="2920637"/>
        <a:ext cx="750826" cy="1541814"/>
      </dsp:txXfrm>
    </dsp:sp>
    <dsp:sp modelId="{E56BC167-9366-4732-95DE-493FD2CCD171}">
      <dsp:nvSpPr>
        <dsp:cNvPr id="13" name=""/>
        <dsp:cNvSpPr/>
      </dsp:nvSpPr>
      <dsp:spPr>
        <a:xfrm>
          <a:off x="1664846" y="2897278"/>
          <a:ext cx="797545" cy="1588533"/>
        </a:xfrm>
        <a:prstGeom prst="roundRect">
          <a:avLst>
            <a:gd name="adj" fmla="val 10000"/>
          </a:avLst>
        </a:prstGeom>
        <a:solidFill>
          <a:srgbClr val="00B050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/>
            <a:t>市场资源</a:t>
          </a:r>
          <a:endParaRPr lang="zh-CN" altLang="en-US" sz="1800" kern="1200"/>
        </a:p>
      </dsp:txBody>
      <dsp:txXfrm>
        <a:off x="1688205" y="2920637"/>
        <a:ext cx="750826" cy="1541814"/>
      </dsp:txXfrm>
    </dsp:sp>
    <dsp:sp modelId="{387AE937-EA9B-406B-B861-71550A9E91CD}">
      <dsp:nvSpPr>
        <dsp:cNvPr id="14" name=""/>
        <dsp:cNvSpPr/>
      </dsp:nvSpPr>
      <dsp:spPr>
        <a:xfrm>
          <a:off x="2495888" y="2897278"/>
          <a:ext cx="797545" cy="1588533"/>
        </a:xfrm>
        <a:prstGeom prst="roundRect">
          <a:avLst>
            <a:gd name="adj" fmla="val 10000"/>
          </a:avLst>
        </a:prstGeom>
        <a:solidFill>
          <a:srgbClr val="00B050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/>
            <a:t>环境资源</a:t>
          </a:r>
          <a:endParaRPr lang="zh-CN" altLang="en-US" sz="1800" kern="1200"/>
        </a:p>
      </dsp:txBody>
      <dsp:txXfrm>
        <a:off x="2519247" y="2920637"/>
        <a:ext cx="750826" cy="1541814"/>
      </dsp:txXfrm>
    </dsp:sp>
    <dsp:sp modelId="{CF2A5003-53FE-4DA4-8738-0AB2D39EB689}">
      <dsp:nvSpPr>
        <dsp:cNvPr id="15" name=""/>
        <dsp:cNvSpPr/>
      </dsp:nvSpPr>
      <dsp:spPr>
        <a:xfrm>
          <a:off x="3360427" y="1159698"/>
          <a:ext cx="3290671" cy="1588533"/>
        </a:xfrm>
        <a:prstGeom prst="roundRect">
          <a:avLst>
            <a:gd name="adj" fmla="val 10000"/>
          </a:avLst>
        </a:prstGeom>
        <a:solidFill>
          <a:schemeClr val="accent4">
            <a:lumMod val="5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kern="1200" smtClean="0"/>
            <a:t>无形资源</a:t>
          </a:r>
          <a:endParaRPr lang="zh-CN" altLang="en-US" sz="2000" kern="1200"/>
        </a:p>
      </dsp:txBody>
      <dsp:txXfrm>
        <a:off x="3406953" y="1206224"/>
        <a:ext cx="3197618" cy="1495480"/>
      </dsp:txXfrm>
    </dsp:sp>
    <dsp:sp modelId="{9B5D7C9E-C6DE-49EF-BA44-3ADD2C3EFD80}">
      <dsp:nvSpPr>
        <dsp:cNvPr id="16" name=""/>
        <dsp:cNvSpPr/>
      </dsp:nvSpPr>
      <dsp:spPr>
        <a:xfrm>
          <a:off x="3360427" y="2897278"/>
          <a:ext cx="797545" cy="1588533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/>
            <a:t>技术资源</a:t>
          </a:r>
          <a:endParaRPr lang="zh-CN" altLang="en-US" sz="1800" kern="1200"/>
        </a:p>
      </dsp:txBody>
      <dsp:txXfrm>
        <a:off x="3383786" y="2920637"/>
        <a:ext cx="750826" cy="1541814"/>
      </dsp:txXfrm>
    </dsp:sp>
    <dsp:sp modelId="{B046CB15-FDB7-40C8-8507-AF4FDEF352F4}">
      <dsp:nvSpPr>
        <dsp:cNvPr id="17" name=""/>
        <dsp:cNvSpPr/>
      </dsp:nvSpPr>
      <dsp:spPr>
        <a:xfrm>
          <a:off x="4191469" y="2897278"/>
          <a:ext cx="797545" cy="1588533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/>
            <a:t>信誉资源</a:t>
          </a:r>
          <a:endParaRPr lang="zh-CN" altLang="en-US" sz="1800" kern="1200"/>
        </a:p>
      </dsp:txBody>
      <dsp:txXfrm>
        <a:off x="4214828" y="2920637"/>
        <a:ext cx="750826" cy="1541814"/>
      </dsp:txXfrm>
    </dsp:sp>
    <dsp:sp modelId="{6E06391B-EB27-49F2-8109-1051A828695F}">
      <dsp:nvSpPr>
        <dsp:cNvPr id="18" name=""/>
        <dsp:cNvSpPr/>
      </dsp:nvSpPr>
      <dsp:spPr>
        <a:xfrm>
          <a:off x="5022511" y="2897278"/>
          <a:ext cx="797545" cy="1588533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/>
            <a:t>文化资源</a:t>
          </a:r>
          <a:endParaRPr lang="zh-CN" altLang="en-US" sz="1800" kern="1200"/>
        </a:p>
      </dsp:txBody>
      <dsp:txXfrm>
        <a:off x="5045870" y="2920637"/>
        <a:ext cx="750826" cy="1541814"/>
      </dsp:txXfrm>
    </dsp:sp>
    <dsp:sp modelId="{2BFC95A9-1893-4970-8F2F-E359CE717537}">
      <dsp:nvSpPr>
        <dsp:cNvPr id="19" name=""/>
        <dsp:cNvSpPr/>
      </dsp:nvSpPr>
      <dsp:spPr>
        <a:xfrm>
          <a:off x="5853553" y="2897278"/>
          <a:ext cx="797545" cy="1588533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kern="1200" smtClean="0"/>
            <a:t>商标</a:t>
          </a:r>
          <a:endParaRPr lang="zh-CN" altLang="en-US" sz="1800" kern="1200"/>
        </a:p>
      </dsp:txBody>
      <dsp:txXfrm>
        <a:off x="5876912" y="2920637"/>
        <a:ext cx="750826" cy="1541814"/>
      </dsp:txXfrm>
    </dsp:sp>
    <dsp:sp modelId="{A4979443-E1A5-4526-90C1-7F23A06F6185}">
      <dsp:nvSpPr>
        <dsp:cNvPr id="20" name=""/>
        <dsp:cNvSpPr/>
      </dsp:nvSpPr>
      <dsp:spPr>
        <a:xfrm>
          <a:off x="6718092" y="1159698"/>
          <a:ext cx="797545" cy="1588533"/>
        </a:xfrm>
        <a:prstGeom prst="roundRect">
          <a:avLst>
            <a:gd name="adj" fmla="val 10000"/>
          </a:avLst>
        </a:prstGeom>
        <a:solidFill>
          <a:srgbClr val="C00000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kern="1200" smtClean="0"/>
            <a:t>人力资源</a:t>
          </a:r>
          <a:endParaRPr lang="zh-CN" altLang="en-US" sz="2000" kern="1200"/>
        </a:p>
      </dsp:txBody>
      <dsp:txXfrm>
        <a:off x="6741452" y="1183057"/>
        <a:ext cx="750826" cy="1541814"/>
      </dsp:txXfrm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7" name=""/>
      <dsp:cNvGrpSpPr/>
    </dsp:nvGrpSpPr>
    <dsp:grpSpPr/>
    <dsp:sp modelId="{310A1B9D-92C9-44E7-8FD1-AD7964BCF01B}">
      <dsp:nvSpPr>
        <dsp:cNvPr id="8" name=""/>
        <dsp:cNvSpPr/>
      </dsp:nvSpPr>
      <dsp:spPr>
        <a:xfrm>
          <a:off x="46" y="1514"/>
          <a:ext cx="4474629" cy="1468800"/>
        </a:xfrm>
        <a:prstGeom prst="rect">
          <a:avLst/>
        </a:prstGeom>
        <a:solidFill>
          <a:schemeClr val="accent2">
            <a:lumMod val="50000"/>
          </a:schemeClr>
        </a:solidFill>
        <a:ln w="12700" cap="flat" cmpd="sng" algn="ctr">
          <a:noFill/>
          <a:prstDash val="solid"/>
          <a:miter lim="800000"/>
        </a:ln>
        <a:effectLst/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kern="1200" smtClean="0"/>
            <a:t>企业从外部获取资源的能力</a:t>
          </a:r>
          <a:endParaRPr lang="zh-CN" altLang="en-US" sz="2400" kern="1200"/>
        </a:p>
      </dsp:txBody>
      <dsp:txXfrm>
        <a:off x="46" y="1514"/>
        <a:ext cx="4474629" cy="1468800"/>
      </dsp:txXfrm>
    </dsp:sp>
    <dsp:sp modelId="{B0685C26-48EE-42B4-86F6-C0BC64346B97}">
      <dsp:nvSpPr>
        <dsp:cNvPr id="9" name=""/>
        <dsp:cNvSpPr/>
      </dsp:nvSpPr>
      <dsp:spPr>
        <a:xfrm>
          <a:off x="46" y="1470314"/>
          <a:ext cx="4474629" cy="265990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企业所处的地理位置</a:t>
          </a:r>
          <a:endParaRPr lang="zh-CN" alt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 企业与资源供应者（包括供应商、金融、科研和情报机构等利益相关者）的关系；</a:t>
          </a:r>
          <a:endParaRPr lang="zh-CN" alt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 资源供应者与企业讨价还价的能力</a:t>
          </a:r>
          <a:endParaRPr lang="zh-CN" alt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 资源供应者前向一体化趋势</a:t>
          </a:r>
          <a:endParaRPr lang="zh-CN" alt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企业供应部门人员素质和效率等。</a:t>
          </a:r>
          <a:endParaRPr lang="zh-CN" altLang="en-US" sz="1800" kern="1200"/>
        </a:p>
      </dsp:txBody>
      <dsp:txXfrm>
        <a:off x="46" y="1470314"/>
        <a:ext cx="4474629" cy="2659905"/>
      </dsp:txXfrm>
    </dsp:sp>
    <dsp:sp modelId="{3E42BD96-ABFD-4698-8946-E9B79B9A9C00}">
      <dsp:nvSpPr>
        <dsp:cNvPr id="10" name=""/>
        <dsp:cNvSpPr/>
      </dsp:nvSpPr>
      <dsp:spPr>
        <a:xfrm>
          <a:off x="5101124" y="1514"/>
          <a:ext cx="4474629" cy="1468800"/>
        </a:xfrm>
        <a:prstGeom prst="rect">
          <a:avLst/>
        </a:prstGeom>
        <a:solidFill>
          <a:srgbClr val="660033"/>
        </a:solidFill>
        <a:ln w="12700" cap="flat" cmpd="sng" algn="ctr">
          <a:noFill/>
          <a:prstDash val="solid"/>
          <a:miter lim="800000"/>
        </a:ln>
        <a:effectLst/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kern="1200" smtClean="0"/>
            <a:t>企业内部资源的蓄积能力</a:t>
          </a:r>
          <a:endParaRPr lang="zh-CN" altLang="en-US" sz="2400" kern="1200"/>
        </a:p>
      </dsp:txBody>
      <dsp:txXfrm>
        <a:off x="5101124" y="1514"/>
        <a:ext cx="4474629" cy="1468800"/>
      </dsp:txXfrm>
    </dsp:sp>
    <dsp:sp modelId="{989813ED-1B3D-4B8F-8811-F84756D33D6E}">
      <dsp:nvSpPr>
        <dsp:cNvPr id="11" name=""/>
        <dsp:cNvSpPr/>
      </dsp:nvSpPr>
      <dsp:spPr>
        <a:xfrm>
          <a:off x="5101124" y="1470314"/>
          <a:ext cx="4474629" cy="265990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  <a:scene3d>
          <a:camera prst="orthographicFront">
            <a:rot lat="0" lon="0" rev="0"/>
          </a:camera>
          <a:lightRig rig="glow" dir="t">
            <a:rot lat="0" lon="0" rev="14100000"/>
          </a:lightRig>
        </a:scene3d>
        <a:sp3d prstMaterial="softEdge">
          <a:bevelT w="127000" prst="artDeco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投入产出比率分析（包括各经营领域）</a:t>
          </a:r>
          <a:endParaRPr lang="zh-CN" alt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净现金流量分析</a:t>
          </a:r>
          <a:endParaRPr lang="zh-CN" alt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规模增长分析</a:t>
          </a:r>
          <a:endParaRPr lang="zh-CN" alt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企业后向一体化的能力和必要性</a:t>
          </a:r>
          <a:endParaRPr lang="zh-CN" alt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商标、专利、商誉分析</a:t>
          </a:r>
          <a:endParaRPr lang="zh-CN" alt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职工的忠诚感分析。</a:t>
          </a:r>
          <a:endParaRPr lang="zh-CN" altLang="en-US" sz="1800" kern="1200"/>
        </a:p>
      </dsp:txBody>
      <dsp:txXfrm>
        <a:off x="5101124" y="1470314"/>
        <a:ext cx="4474629" cy="2659905"/>
      </dsp:txXfrm>
    </dsp:sp>
  </dsp:spTree>
</dsp:drawing>
</file>

<file path=ppt/diagrams/drawing3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9" name=""/>
      <dsp:cNvGrpSpPr/>
    </dsp:nvGrpSpPr>
    <dsp:grpSpPr/>
  </dsp:spTree>
</dsp:drawing>
</file>

<file path=ppt/diagrams/drawing4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9" name=""/>
      <dsp:cNvGrpSpPr/>
    </dsp:nvGrpSpPr>
    <dsp:grpSpPr/>
  </dsp:spTree>
</dsp:drawing>
</file>

<file path=ppt/diagrams/drawing5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9" name=""/>
      <dsp:cNvGrpSpPr/>
    </dsp:nvGrpSpPr>
    <dsp:grpSpPr/>
  </dsp:spTree>
</dsp:drawing>
</file>

<file path=ppt/diagrams/drawing6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9" name=""/>
      <dsp:cNvGrpSpPr/>
    </dsp:nvGrpSpPr>
    <dsp:grpSpPr/>
  </dsp:spTree>
</dsp:drawing>
</file>

<file path=ppt/diagrams/drawing7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9" name=""/>
      <dsp:cNvGrpSpPr/>
    </dsp:nvGrpSpPr>
    <dsp:grpSpPr/>
  </dsp:spTree>
</dsp:drawing>
</file>

<file path=ppt/diagrams/drawing8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"/>
      <dsp:cNvGrpSpPr/>
    </dsp:nvGrpSpPr>
    <dsp:grpSpPr/>
  </dsp:spTree>
</dsp:drawing>
</file>

<file path=ppt/diagrams/drawing9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7" name=""/>
      <dsp:cNvGrpSpPr/>
    </dsp:nvGrpSpPr>
    <dsp:grpSpPr/>
  </dsp:spTree>
</dsp:drawing>
</file>

<file path=ppt/diagrams/drawing10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9" name=""/>
      <dsp:cNvGrpSpPr/>
    </dsp:nvGrpSpPr>
    <dsp:grpSpPr/>
  </dsp:spTree>
</dsp:drawing>
</file>

<file path=ppt/diagrams/drawing1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1" name=""/>
      <dsp:cNvGrpSpPr/>
    </dsp:nvGrpSpPr>
    <dsp:grpSpPr/>
  </dsp:spTree>
</dsp:drawing>
</file>

<file path=ppt/diagrams/drawing1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2" name=""/>
      <dsp:cNvGrpSpPr/>
    </dsp:nvGrpSpPr>
    <dsp:grpSpPr/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r:blip="">
            <dgm:adjLst/>
          </dgm:shape>
          <dgm:presOf/>
          <dgm:constrLst/>
          <dgm:ruleLst>
            <dgm:rule type="w" val="INF"/>
          </dgm:ruleLst>
          <dgm:forEach name="Name11" axis="ch" ptType="node">
            <dgm:layoutNode name="vertTwo">
              <dgm:alg type="lin">
                <dgm:param type="linDir" val="fromT"/>
              </dgm:alg>
              <dgm:shape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r:blip="">
                  <dgm:adjLst/>
                </dgm:shape>
                <dgm:presOf/>
                <dgm:constrLst/>
                <dgm:ruleLst>
                  <dgm:rule type="w" val="INF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onstrLst/>
                      <dgm:ruleLst>
                        <dgm:rule type="w" val="INF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/>
      <dgm:rule type="primFontSz" for="des" forName="parTx" val="5"/>
    </dgm:ruleLst>
    <dgm:forEach name="Name4" axis="ch" ptType="node">
      <dgm:layoutNode name="composite">
        <dgm:alg type="composite"/>
        <dgm:shape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/>
          </dgm:ruleLst>
        </dgm:layoutNode>
      </dgm:layoutNode>
      <dgm:forEach name="Name5" axis="followSib" ptType="sibTrans" cnt="1">
        <dgm:layoutNode name="space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/>
      <dgm:rule type="primFontSz" for="des" forName="parTx" val="5"/>
    </dgm:ruleLst>
    <dgm:forEach name="Name4" axis="ch" ptType="node">
      <dgm:layoutNode name="composite">
        <dgm:alg type="composite"/>
        <dgm:shape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/>
          </dgm:ruleLst>
        </dgm:layoutNode>
      </dgm:layoutNode>
      <dgm:forEach name="Name5" axis="followSib" ptType="sibTrans" cnt="1">
        <dgm:layoutNode name="space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r:blip="">
          <dgm:adjLst/>
        </dgm:shape>
        <dgm:presOf/>
        <dgm:constrLst/>
        <dgm:ruleLst/>
        <dgm:layoutNode name="parentLeftMargin">
          <dgm:alg type="sp"/>
          <dgm:shape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/>
        </dgm:ruleLst>
      </dgm:layoutNode>
      <dgm:forEach name="Name10" axis="followSib" ptType="sibTrans" cnt="1">
        <dgm:layoutNode name="spaceBetweenRectangles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fact="0.8"/>
                <dgm:rule type="h" fact="1"/>
                <dgm:rule type="primFontSz" val="5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/>
            </dgm:ruleLst>
          </dgm:layoutNode>
        </dgm:forEach>
      </dgm:forEach>
    </dgm:forEach>
  </dgm:layoutNode>
</dgm:layoutDef>
</file>

<file path=ppt/diagrams/layout1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fact="0.8"/>
                <dgm:rule type="h" fact="1"/>
                <dgm:rule type="primFontSz" val="5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/>
            </dgm:ruleLst>
          </dgm:layoutNode>
        </dgm:forEach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a="http://schemas.openxmlformats.org/drawingml/2006/main" xmlns:dgm="http://schemas.openxmlformats.org/drawingml/2006/diagram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a="http://schemas.openxmlformats.org/drawingml/2006/main" xmlns:dgm="http://schemas.openxmlformats.org/drawingml/2006/diagram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a="http://schemas.openxmlformats.org/drawingml/2006/main" xmlns:dgm="http://schemas.openxmlformats.org/drawingml/2006/diagram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a="http://schemas.openxmlformats.org/drawingml/2006/main" xmlns:dgm="http://schemas.openxmlformats.org/drawingml/2006/diagram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a="http://schemas.openxmlformats.org/drawingml/2006/main" xmlns:dgm="http://schemas.openxmlformats.org/drawingml/2006/diagram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9E405-576E-4A66-9224-E5AB7E8B7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AEDFC-5BC8-4236-89B9-B579F7C3C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31E3E-E2F1-4840-904A-6F0791B08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D2453-1FB9-4760-8C69-53EECF6E9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34FBD3-F0D0-401E-B3A4-61CFEB3AC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A93AC9-08E5-451F-82B5-E410EB9D7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2AF71C-507F-4978-B472-4EF200266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DD67F-87E1-46C5-A374-34394F7C2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C3232-D3FA-4098-B210-C6AD6B3ED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7C816-8FC9-4735-9FE3-4574B8D15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D006E-1288-4A07-8D1D-4AA7FD61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blipFill dpi="0" rotWithShape="1">
          <a:blip r:embed="rId4">
            <a:lum/>
          </a:blip>
          <a:stretch>
            <a:fillRect l="3000" t="18000" r="82000" b="6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3250" name="Picture 2" descr="http://www.hr369.com/uploadfile/2013/0715/20130715100512393.jpg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0" y="3647704"/>
            <a:ext cx="3697573" cy="3210296"/>
          </a:xfrm>
          <a:prstGeom prst="flowChartPunchedTape">
            <a:avLst/>
          </a:prstGeom>
          <a:noFill/>
          <a:ln>
            <a:noFill/>
          </a:ln>
        </p:spPr>
      </p:pic>
      <p:sp>
        <p:nvSpPr>
          <p:cNvPr id="15" name="TextBox 38"/>
          <p:cNvSpPr txBox="1"/>
          <p:nvPr userDrawn="1"/>
        </p:nvSpPr>
        <p:spPr>
          <a:xfrm>
            <a:off x="2273929" y="1182449"/>
            <a:ext cx="7571303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9600" b="1" smtClean="0">
                <a:solidFill>
                  <a:srgbClr val="FC62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25400" stA="30000" endPos="30000" dist="50800" dir="5400000" sy="-100000" algn="bl" rotWithShape="0"/>
                </a:effectLst>
                <a:latin typeface="微软雅黑" pitchFamily="34" charset="-122"/>
                <a:ea typeface="微软雅黑" pitchFamily="34" charset="-122"/>
              </a:rPr>
              <a:t>企业战略管理</a:t>
            </a:r>
            <a:endParaRPr lang="zh-CN" altLang="en-US" sz="9600" b="1">
              <a:solidFill>
                <a:srgbClr val="FC62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25400" stA="30000" endPos="30000" dist="50800" dir="5400000" sy="-100000" algn="bl" rotWithShape="0"/>
              </a:effectLst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" name="椭圆 22"/>
          <p:cNvSpPr/>
          <p:nvPr userDrawn="1"/>
        </p:nvSpPr>
        <p:spPr>
          <a:xfrm>
            <a:off x="-13075" y="35625"/>
            <a:ext cx="12205075" cy="1223159"/>
          </a:xfrm>
          <a:custGeom>
            <a:rect l="l" t="t" r="r" b="b"/>
            <a:pathLst>
              <a:path w="9144001" h="1215037">
                <a:moveTo>
                  <a:pt x="0" y="0"/>
                </a:moveTo>
                <a:cubicBezTo>
                  <a:pt x="1044041" y="640192"/>
                  <a:pt x="2755465" y="1057166"/>
                  <a:pt x="4689494" y="1057166"/>
                </a:cubicBezTo>
                <a:cubicBezTo>
                  <a:pt x="6484806" y="1057166"/>
                  <a:pt x="8088300" y="697861"/>
                  <a:pt x="9144001" y="133798"/>
                </a:cubicBezTo>
                <a:lnTo>
                  <a:pt x="9144001" y="292702"/>
                </a:lnTo>
                <a:cubicBezTo>
                  <a:pt x="8087610" y="855887"/>
                  <a:pt x="6484419" y="1215037"/>
                  <a:pt x="4689494" y="1215037"/>
                </a:cubicBezTo>
                <a:cubicBezTo>
                  <a:pt x="2755571" y="1215037"/>
                  <a:pt x="1044228" y="798109"/>
                  <a:pt x="0" y="157591"/>
                </a:cubicBezTo>
                <a:close/>
              </a:path>
            </a:pathLst>
          </a:custGeom>
          <a:solidFill>
            <a:srgbClr val="F05425"/>
          </a:solidFill>
          <a:ln>
            <a:noFill/>
          </a:ln>
          <a:effectLst>
            <a:outerShdw blurRad="50800" dist="50800" dir="5400000" algn="ctr" rotWithShape="0">
              <a:schemeClr val="bg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5"/>
          <p:cNvSpPr/>
          <p:nvPr userDrawn="1"/>
        </p:nvSpPr>
        <p:spPr>
          <a:xfrm>
            <a:off x="-1200" y="2623942"/>
            <a:ext cx="12193200" cy="1181820"/>
          </a:xfrm>
          <a:custGeom>
            <a:rect l="l" t="t" r="r" b="b"/>
            <a:pathLst>
              <a:path w="9144000" h="1181820">
                <a:moveTo>
                  <a:pt x="4503736" y="0"/>
                </a:moveTo>
                <a:cubicBezTo>
                  <a:pt x="6407413" y="0"/>
                  <a:pt x="8095417" y="403989"/>
                  <a:pt x="9144000" y="1027158"/>
                </a:cubicBezTo>
                <a:lnTo>
                  <a:pt x="9144000" y="1181820"/>
                </a:lnTo>
                <a:cubicBezTo>
                  <a:pt x="8096888" y="552513"/>
                  <a:pt x="6400701" y="144016"/>
                  <a:pt x="4486433" y="144016"/>
                </a:cubicBezTo>
                <a:cubicBezTo>
                  <a:pt x="2673012" y="144016"/>
                  <a:pt x="1055298" y="510606"/>
                  <a:pt x="0" y="1084233"/>
                </a:cubicBezTo>
                <a:lnTo>
                  <a:pt x="0" y="949973"/>
                </a:lnTo>
                <a:cubicBezTo>
                  <a:pt x="1054723" y="370654"/>
                  <a:pt x="2680292" y="0"/>
                  <a:pt x="4503736" y="0"/>
                </a:cubicBezTo>
                <a:close/>
              </a:path>
            </a:pathLst>
          </a:custGeom>
          <a:solidFill>
            <a:srgbClr val="F05425"/>
          </a:solidFill>
          <a:ln>
            <a:noFill/>
          </a:ln>
          <a:effectLst>
            <a:outerShdw blurRad="50800" dist="50800" dir="5400000" algn="ctr" rotWithShape="0">
              <a:schemeClr val="bg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3252" name="Picture 4" descr="http://www.chinairn.com/UserFiles/20130323/20130323132239178.jpg"/>
          <p:cNvPicPr>
            <a:picLocks noChangeAspect="1" noChangeArrowheads="1"/>
          </p:cNvPicPr>
          <p:nvPr userDrawn="1"/>
        </p:nvPicPr>
        <p:blipFill>
          <a:blip r:embed="rId2"/>
          <a:stretch>
            <a:fillRect/>
          </a:stretch>
        </p:blipFill>
        <p:spPr bwMode="auto">
          <a:xfrm>
            <a:off x="8061253" y="3550724"/>
            <a:ext cx="4118871" cy="3239660"/>
          </a:xfrm>
          <a:prstGeom prst="flowChartPunchedTape">
            <a:avLst/>
          </a:prstGeom>
          <a:noFill/>
        </p:spPr>
      </p:pic>
      <p:pic>
        <p:nvPicPr>
          <p:cNvPr id="53258" name="Picture 10" descr="http://pic.nipic.com/2008-08-21/2008821172040634_2.jpg"/>
          <p:cNvPicPr>
            <a:picLocks noChangeAspect="1" noChangeArrowheads="1"/>
          </p:cNvPicPr>
          <p:nvPr userDrawn="1"/>
        </p:nvPicPr>
        <p:blipFill>
          <a:blip r:embed="rId3"/>
          <a:srcRect b="4619"/>
          <a:stretch>
            <a:fillRect/>
          </a:stretch>
        </p:blipFill>
        <p:spPr bwMode="auto">
          <a:xfrm>
            <a:off x="3682549" y="3581309"/>
            <a:ext cx="4404547" cy="3241066"/>
          </a:xfrm>
          <a:prstGeom prst="flowChartPunchedTape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77863246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4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TextBox 3"/>
          <p:cNvSpPr txBox="1"/>
          <p:nvPr userDrawn="1"/>
        </p:nvSpPr>
        <p:spPr>
          <a:xfrm>
            <a:off x="7836102" y="2663860"/>
            <a:ext cx="35176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zh-CN" altLang="en-US" sz="4800" b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谢谢观看！</a:t>
            </a:r>
            <a:endParaRPr lang="zh-CN" altLang="en-US" sz="4800" b="1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52226" name="Picture 2" descr="http://z.k1982.com/design_img/201407/201407282047466877.jpg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0" y="312102"/>
            <a:ext cx="6523505" cy="60124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265103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2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 userDrawn="1"/>
        </p:nvSpPr>
        <p:spPr>
          <a:xfrm>
            <a:off x="740149" y="142504"/>
            <a:ext cx="3111500" cy="1168400"/>
          </a:xfrm>
          <a:custGeom>
            <a:gdLst>
              <a:gd name="connsiteX0" fmla="*/ 0 w 3111500"/>
              <a:gd name="connsiteY0" fmla="*/ 0 h 1168400"/>
              <a:gd name="connsiteX1" fmla="*/ 3111500 w 3111500"/>
              <a:gd name="connsiteY1" fmla="*/ 0 h 1168400"/>
              <a:gd name="connsiteX2" fmla="*/ 3111500 w 3111500"/>
              <a:gd name="connsiteY2" fmla="*/ 495300 h 1168400"/>
              <a:gd name="connsiteX3" fmla="*/ 3111500 w 3111500"/>
              <a:gd name="connsiteY3" fmla="*/ 831850 h 1168400"/>
              <a:gd name="connsiteX4" fmla="*/ 1555750 w 3111500"/>
              <a:gd name="connsiteY4" fmla="*/ 1168400 h 1168400"/>
              <a:gd name="connsiteX5" fmla="*/ 0 w 3111500"/>
              <a:gd name="connsiteY5" fmla="*/ 831850 h 1168400"/>
              <a:gd name="connsiteX6" fmla="*/ 0 w 3111500"/>
              <a:gd name="connsiteY6" fmla="*/ 495300 h 1168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11500" h="1168400">
                <a:moveTo>
                  <a:pt x="0" y="0"/>
                </a:moveTo>
                <a:lnTo>
                  <a:pt x="3111500" y="0"/>
                </a:lnTo>
                <a:lnTo>
                  <a:pt x="3111500" y="495300"/>
                </a:lnTo>
                <a:lnTo>
                  <a:pt x="3111500" y="831850"/>
                </a:lnTo>
                <a:lnTo>
                  <a:pt x="1555750" y="1168400"/>
                </a:lnTo>
                <a:lnTo>
                  <a:pt x="0" y="831850"/>
                </a:lnTo>
                <a:lnTo>
                  <a:pt x="0" y="495300"/>
                </a:lnTo>
                <a:close/>
              </a:path>
            </a:pathLst>
          </a:custGeom>
          <a:solidFill>
            <a:srgbClr val="FC62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 userDrawn="1"/>
        </p:nvSpPr>
        <p:spPr>
          <a:xfrm>
            <a:off x="0" y="5982854"/>
            <a:ext cx="12192000" cy="406400"/>
          </a:xfrm>
          <a:prstGeom prst="rect">
            <a:avLst/>
          </a:prstGeom>
          <a:pattFill prst="wdUpDiag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组合 14"/>
          <p:cNvGrpSpPr/>
          <p:nvPr userDrawn="1"/>
        </p:nvGrpSpPr>
        <p:grpSpPr>
          <a:xfrm>
            <a:off x="251389" y="1381871"/>
            <a:ext cx="3631844" cy="446857"/>
            <a:chOff x="3779912" y="1777380"/>
            <a:chExt cx="4896544" cy="446857"/>
          </a:xfrm>
        </p:grpSpPr>
        <p:sp>
          <p:nvSpPr>
            <p:cNvPr id="16" name="矩形 15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17" name="矩形 16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0" i="0" u="none" strike="noStrike" kern="0" cap="none" spc="0" normalizeH="0" baseline="0" noProof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Broadway" pitchFamily="82" charset="0"/>
                  <a:ea typeface="微软雅黑"/>
                </a:rPr>
                <a:t>1</a:t>
              </a: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Broadway" pitchFamily="82" charset="0"/>
                <a:ea typeface="微软雅黑"/>
              </a:endParaRPr>
            </a:p>
          </p:txBody>
        </p:sp>
        <p:sp>
          <p:nvSpPr>
            <p:cNvPr id="18" name="TextBox 37"/>
            <p:cNvSpPr txBox="1"/>
            <p:nvPr/>
          </p:nvSpPr>
          <p:spPr>
            <a:xfrm>
              <a:off x="4382368" y="1824127"/>
              <a:ext cx="407806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企业战略管理概述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9" name="组合 18"/>
          <p:cNvGrpSpPr/>
          <p:nvPr userDrawn="1"/>
        </p:nvGrpSpPr>
        <p:grpSpPr>
          <a:xfrm>
            <a:off x="275137" y="3599290"/>
            <a:ext cx="3608096" cy="446857"/>
            <a:chOff x="3779912" y="1777380"/>
            <a:chExt cx="4896544" cy="446857"/>
          </a:xfrm>
        </p:grpSpPr>
        <p:sp>
          <p:nvSpPr>
            <p:cNvPr id="20" name="矩形 19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21" name="矩形 20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kern="0" smtClea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2</a:t>
              </a:r>
              <a:endParaRPr lang="zh-CN" altLang="en-US" sz="2000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22" name="TextBox 41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企业的外部环境分析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23" name="组合 22"/>
          <p:cNvGrpSpPr/>
          <p:nvPr userDrawn="1"/>
        </p:nvGrpSpPr>
        <p:grpSpPr>
          <a:xfrm>
            <a:off x="275137" y="4403541"/>
            <a:ext cx="3608096" cy="446857"/>
            <a:chOff x="3779912" y="1777380"/>
            <a:chExt cx="4896544" cy="446857"/>
          </a:xfrm>
        </p:grpSpPr>
        <p:sp>
          <p:nvSpPr>
            <p:cNvPr id="24" name="矩形 23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25" name="矩形 24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000" ker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3</a:t>
              </a:r>
              <a:endParaRPr lang="zh-CN" altLang="en-US" sz="2000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26" name="TextBox 45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企业的内部环境分析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27" name="组合 26"/>
          <p:cNvGrpSpPr/>
          <p:nvPr userDrawn="1"/>
        </p:nvGrpSpPr>
        <p:grpSpPr>
          <a:xfrm>
            <a:off x="275137" y="5207791"/>
            <a:ext cx="3608096" cy="446857"/>
            <a:chOff x="3779912" y="1777380"/>
            <a:chExt cx="4896544" cy="446857"/>
          </a:xfrm>
        </p:grpSpPr>
        <p:sp>
          <p:nvSpPr>
            <p:cNvPr id="28" name="矩形 27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29" name="矩形 28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000" kern="0" smtClea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4</a:t>
              </a:r>
              <a:endParaRPr lang="zh-CN" altLang="en-US" sz="2000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30" name="TextBox 51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企业使命和战略目标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32" name="矩形 31"/>
          <p:cNvSpPr/>
          <p:nvPr userDrawn="1"/>
        </p:nvSpPr>
        <p:spPr>
          <a:xfrm>
            <a:off x="775775" y="267630"/>
            <a:ext cx="3111500" cy="1022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第一篇 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总论</a:t>
            </a: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rPr>
              <a:t> </a:t>
            </a: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31" name="组合 30"/>
          <p:cNvGrpSpPr/>
          <p:nvPr userDrawn="1"/>
        </p:nvGrpSpPr>
        <p:grpSpPr>
          <a:xfrm>
            <a:off x="7992118" y="1605173"/>
            <a:ext cx="4176131" cy="446857"/>
            <a:chOff x="3779912" y="1777380"/>
            <a:chExt cx="4896544" cy="446857"/>
          </a:xfrm>
        </p:grpSpPr>
        <p:sp>
          <p:nvSpPr>
            <p:cNvPr id="33" name="矩形 32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34" name="矩形 33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000" b="0" i="0" u="none" strike="noStrike" kern="0" cap="none" spc="0" normalizeH="0" baseline="0" noProof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Broadway" pitchFamily="82" charset="0"/>
                  <a:ea typeface="微软雅黑"/>
                </a:rPr>
                <a:t>9</a:t>
              </a: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Broadway" pitchFamily="82" charset="0"/>
                <a:ea typeface="微软雅黑"/>
              </a:endParaRPr>
            </a:p>
          </p:txBody>
        </p:sp>
        <p:sp>
          <p:nvSpPr>
            <p:cNvPr id="35" name="TextBox 37"/>
            <p:cNvSpPr txBox="1"/>
            <p:nvPr/>
          </p:nvSpPr>
          <p:spPr>
            <a:xfrm>
              <a:off x="4382369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企业战略实施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36" name="组合 35"/>
          <p:cNvGrpSpPr/>
          <p:nvPr userDrawn="1"/>
        </p:nvGrpSpPr>
        <p:grpSpPr>
          <a:xfrm>
            <a:off x="7992118" y="2409424"/>
            <a:ext cx="4176132" cy="446857"/>
            <a:chOff x="3779911" y="1777380"/>
            <a:chExt cx="4896545" cy="446857"/>
          </a:xfrm>
        </p:grpSpPr>
        <p:sp>
          <p:nvSpPr>
            <p:cNvPr id="37" name="矩形 36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38" name="矩形 37"/>
            <p:cNvSpPr/>
            <p:nvPr/>
          </p:nvSpPr>
          <p:spPr>
            <a:xfrm>
              <a:off x="3779911" y="1777380"/>
              <a:ext cx="676869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kern="0" smtClea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10</a:t>
              </a:r>
              <a:endParaRPr lang="zh-CN" altLang="en-US" sz="2000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39" name="TextBox 41"/>
            <p:cNvSpPr txBox="1"/>
            <p:nvPr/>
          </p:nvSpPr>
          <p:spPr>
            <a:xfrm>
              <a:off x="4382367" y="1824127"/>
              <a:ext cx="407806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企业战略的控制和变革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40" name="组合 39"/>
          <p:cNvGrpSpPr/>
          <p:nvPr userDrawn="1"/>
        </p:nvGrpSpPr>
        <p:grpSpPr>
          <a:xfrm>
            <a:off x="7992118" y="3213675"/>
            <a:ext cx="4176132" cy="446857"/>
            <a:chOff x="3779911" y="1777380"/>
            <a:chExt cx="4896545" cy="446857"/>
          </a:xfrm>
        </p:grpSpPr>
        <p:sp>
          <p:nvSpPr>
            <p:cNvPr id="41" name="矩形 40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42" name="矩形 41"/>
            <p:cNvSpPr/>
            <p:nvPr/>
          </p:nvSpPr>
          <p:spPr>
            <a:xfrm>
              <a:off x="3779911" y="1777380"/>
              <a:ext cx="676869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000" kern="0" smtClea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11</a:t>
              </a:r>
              <a:endParaRPr lang="zh-CN" altLang="en-US" sz="2000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43" name="TextBox 45"/>
            <p:cNvSpPr txBox="1"/>
            <p:nvPr/>
          </p:nvSpPr>
          <p:spPr>
            <a:xfrm>
              <a:off x="4382367" y="1824127"/>
              <a:ext cx="407806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几种企业战略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48" name="组合 47"/>
          <p:cNvGrpSpPr/>
          <p:nvPr userDrawn="1"/>
        </p:nvGrpSpPr>
        <p:grpSpPr>
          <a:xfrm>
            <a:off x="4382028" y="1593643"/>
            <a:ext cx="3336941" cy="446857"/>
            <a:chOff x="3779912" y="1777380"/>
            <a:chExt cx="4896544" cy="446857"/>
          </a:xfrm>
        </p:grpSpPr>
        <p:sp>
          <p:nvSpPr>
            <p:cNvPr id="49" name="矩形 48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50" name="矩形 49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000" b="1" i="0" u="none" strike="noStrike" kern="0" cap="none" spc="0" normalizeH="0" baseline="0" noProof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Broadway" pitchFamily="82" charset="0"/>
                  <a:ea typeface="微软雅黑"/>
                </a:rPr>
                <a:t>5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Broadway" pitchFamily="82" charset="0"/>
                <a:ea typeface="微软雅黑"/>
              </a:endParaRPr>
            </a:p>
          </p:txBody>
        </p:sp>
        <p:sp>
          <p:nvSpPr>
            <p:cNvPr id="51" name="TextBox 37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企业总体战略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52" name="组合 51"/>
          <p:cNvGrpSpPr/>
          <p:nvPr userDrawn="1"/>
        </p:nvGrpSpPr>
        <p:grpSpPr>
          <a:xfrm>
            <a:off x="4382028" y="2397894"/>
            <a:ext cx="3336941" cy="446857"/>
            <a:chOff x="3779912" y="1777380"/>
            <a:chExt cx="4896544" cy="446857"/>
          </a:xfrm>
        </p:grpSpPr>
        <p:sp>
          <p:nvSpPr>
            <p:cNvPr id="53" name="矩形 52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54" name="矩形 53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 kern="0" smtClea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6</a:t>
              </a:r>
              <a:endParaRPr lang="zh-CN" altLang="en-US" sz="2000" b="1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55" name="TextBox 41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竞争战略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56" name="组合 55"/>
          <p:cNvGrpSpPr/>
          <p:nvPr userDrawn="1"/>
        </p:nvGrpSpPr>
        <p:grpSpPr>
          <a:xfrm>
            <a:off x="4382028" y="3202145"/>
            <a:ext cx="3336941" cy="446857"/>
            <a:chOff x="3779912" y="1777380"/>
            <a:chExt cx="4896544" cy="446857"/>
          </a:xfrm>
        </p:grpSpPr>
        <p:sp>
          <p:nvSpPr>
            <p:cNvPr id="57" name="矩形 56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58" name="矩形 57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000" b="1" kern="0" smtClea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7</a:t>
              </a:r>
              <a:endParaRPr lang="zh-CN" altLang="en-US" sz="2000" b="1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59" name="TextBox 45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企业信息化战略与规划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60" name="组合 59"/>
          <p:cNvGrpSpPr/>
          <p:nvPr userDrawn="1"/>
        </p:nvGrpSpPr>
        <p:grpSpPr>
          <a:xfrm>
            <a:off x="4382028" y="4006395"/>
            <a:ext cx="3336941" cy="446857"/>
            <a:chOff x="3779912" y="1777380"/>
            <a:chExt cx="4896544" cy="446857"/>
          </a:xfrm>
        </p:grpSpPr>
        <p:sp>
          <p:nvSpPr>
            <p:cNvPr id="61" name="矩形 60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62" name="矩形 61"/>
            <p:cNvSpPr/>
            <p:nvPr/>
          </p:nvSpPr>
          <p:spPr>
            <a:xfrm>
              <a:off x="3779912" y="1777380"/>
              <a:ext cx="43204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000" b="1" kern="0" smtClean="0">
                  <a:solidFill>
                    <a:sysClr val="window" lastClr="FFFFFF"/>
                  </a:solidFill>
                  <a:latin typeface="Broadway" pitchFamily="82" charset="0"/>
                  <a:ea typeface="微软雅黑"/>
                </a:rPr>
                <a:t>8</a:t>
              </a:r>
              <a:endParaRPr lang="zh-CN" altLang="en-US" sz="2000" b="1" kern="0">
                <a:solidFill>
                  <a:sysClr val="window" lastClr="FFFFFF"/>
                </a:solidFill>
                <a:latin typeface="Broadway" pitchFamily="82" charset="0"/>
                <a:ea typeface="微软雅黑"/>
              </a:endParaRPr>
            </a:p>
          </p:txBody>
        </p:sp>
        <p:sp>
          <p:nvSpPr>
            <p:cNvPr id="63" name="TextBox 51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职能战略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64" name="任意多边形 63"/>
          <p:cNvSpPr/>
          <p:nvPr userDrawn="1"/>
        </p:nvSpPr>
        <p:spPr>
          <a:xfrm>
            <a:off x="690667" y="2171205"/>
            <a:ext cx="3111500" cy="1168400"/>
          </a:xfrm>
          <a:custGeom>
            <a:gdLst>
              <a:gd name="connsiteX0" fmla="*/ 0 w 3111500"/>
              <a:gd name="connsiteY0" fmla="*/ 0 h 1168400"/>
              <a:gd name="connsiteX1" fmla="*/ 3111500 w 3111500"/>
              <a:gd name="connsiteY1" fmla="*/ 0 h 1168400"/>
              <a:gd name="connsiteX2" fmla="*/ 3111500 w 3111500"/>
              <a:gd name="connsiteY2" fmla="*/ 495300 h 1168400"/>
              <a:gd name="connsiteX3" fmla="*/ 3111500 w 3111500"/>
              <a:gd name="connsiteY3" fmla="*/ 831850 h 1168400"/>
              <a:gd name="connsiteX4" fmla="*/ 1555750 w 3111500"/>
              <a:gd name="connsiteY4" fmla="*/ 1168400 h 1168400"/>
              <a:gd name="connsiteX5" fmla="*/ 0 w 3111500"/>
              <a:gd name="connsiteY5" fmla="*/ 831850 h 1168400"/>
              <a:gd name="connsiteX6" fmla="*/ 0 w 3111500"/>
              <a:gd name="connsiteY6" fmla="*/ 495300 h 1168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11500" h="1168400">
                <a:moveTo>
                  <a:pt x="0" y="0"/>
                </a:moveTo>
                <a:lnTo>
                  <a:pt x="3111500" y="0"/>
                </a:lnTo>
                <a:lnTo>
                  <a:pt x="3111500" y="495300"/>
                </a:lnTo>
                <a:lnTo>
                  <a:pt x="3111500" y="831850"/>
                </a:lnTo>
                <a:lnTo>
                  <a:pt x="1555750" y="1168400"/>
                </a:lnTo>
                <a:lnTo>
                  <a:pt x="0" y="831850"/>
                </a:lnTo>
                <a:lnTo>
                  <a:pt x="0" y="495300"/>
                </a:lnTo>
                <a:close/>
              </a:path>
            </a:pathLst>
          </a:custGeom>
          <a:solidFill>
            <a:srgbClr val="FC62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矩形 64"/>
          <p:cNvSpPr/>
          <p:nvPr userDrawn="1"/>
        </p:nvSpPr>
        <p:spPr>
          <a:xfrm>
            <a:off x="714417" y="2165702"/>
            <a:ext cx="3111500" cy="10574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第二篇 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企业战略环境分析</a:t>
            </a: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rPr>
              <a:t> </a:t>
            </a: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6" name="任意多边形 65"/>
          <p:cNvSpPr/>
          <p:nvPr userDrawn="1"/>
        </p:nvSpPr>
        <p:spPr>
          <a:xfrm>
            <a:off x="4668903" y="223651"/>
            <a:ext cx="3111500" cy="1168400"/>
          </a:xfrm>
          <a:custGeom>
            <a:gdLst>
              <a:gd name="connsiteX0" fmla="*/ 0 w 3111500"/>
              <a:gd name="connsiteY0" fmla="*/ 0 h 1168400"/>
              <a:gd name="connsiteX1" fmla="*/ 3111500 w 3111500"/>
              <a:gd name="connsiteY1" fmla="*/ 0 h 1168400"/>
              <a:gd name="connsiteX2" fmla="*/ 3111500 w 3111500"/>
              <a:gd name="connsiteY2" fmla="*/ 495300 h 1168400"/>
              <a:gd name="connsiteX3" fmla="*/ 3111500 w 3111500"/>
              <a:gd name="connsiteY3" fmla="*/ 831850 h 1168400"/>
              <a:gd name="connsiteX4" fmla="*/ 1555750 w 3111500"/>
              <a:gd name="connsiteY4" fmla="*/ 1168400 h 1168400"/>
              <a:gd name="connsiteX5" fmla="*/ 0 w 3111500"/>
              <a:gd name="connsiteY5" fmla="*/ 831850 h 1168400"/>
              <a:gd name="connsiteX6" fmla="*/ 0 w 3111500"/>
              <a:gd name="connsiteY6" fmla="*/ 495300 h 1168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11500" h="1168400">
                <a:moveTo>
                  <a:pt x="0" y="0"/>
                </a:moveTo>
                <a:lnTo>
                  <a:pt x="3111500" y="0"/>
                </a:lnTo>
                <a:lnTo>
                  <a:pt x="3111500" y="495300"/>
                </a:lnTo>
                <a:lnTo>
                  <a:pt x="3111500" y="831850"/>
                </a:lnTo>
                <a:lnTo>
                  <a:pt x="1555750" y="1168400"/>
                </a:lnTo>
                <a:lnTo>
                  <a:pt x="0" y="831850"/>
                </a:lnTo>
                <a:lnTo>
                  <a:pt x="0" y="495300"/>
                </a:lnTo>
                <a:close/>
              </a:path>
            </a:pathLst>
          </a:custGeom>
          <a:solidFill>
            <a:srgbClr val="FC62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矩形 66"/>
          <p:cNvSpPr/>
          <p:nvPr userDrawn="1"/>
        </p:nvSpPr>
        <p:spPr>
          <a:xfrm>
            <a:off x="4573900" y="230024"/>
            <a:ext cx="3111500" cy="10574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第三篇 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战略选择及评价</a:t>
            </a: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rPr>
              <a:t> </a:t>
            </a: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9" name="任意多边形 68"/>
          <p:cNvSpPr/>
          <p:nvPr userDrawn="1"/>
        </p:nvSpPr>
        <p:spPr>
          <a:xfrm>
            <a:off x="8866745" y="235526"/>
            <a:ext cx="3111500" cy="1168400"/>
          </a:xfrm>
          <a:custGeom>
            <a:gdLst>
              <a:gd name="connsiteX0" fmla="*/ 0 w 3111500"/>
              <a:gd name="connsiteY0" fmla="*/ 0 h 1168400"/>
              <a:gd name="connsiteX1" fmla="*/ 3111500 w 3111500"/>
              <a:gd name="connsiteY1" fmla="*/ 0 h 1168400"/>
              <a:gd name="connsiteX2" fmla="*/ 3111500 w 3111500"/>
              <a:gd name="connsiteY2" fmla="*/ 495300 h 1168400"/>
              <a:gd name="connsiteX3" fmla="*/ 3111500 w 3111500"/>
              <a:gd name="connsiteY3" fmla="*/ 831850 h 1168400"/>
              <a:gd name="connsiteX4" fmla="*/ 1555750 w 3111500"/>
              <a:gd name="connsiteY4" fmla="*/ 1168400 h 1168400"/>
              <a:gd name="connsiteX5" fmla="*/ 0 w 3111500"/>
              <a:gd name="connsiteY5" fmla="*/ 831850 h 1168400"/>
              <a:gd name="connsiteX6" fmla="*/ 0 w 3111500"/>
              <a:gd name="connsiteY6" fmla="*/ 495300 h 1168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11500" h="1168400">
                <a:moveTo>
                  <a:pt x="0" y="0"/>
                </a:moveTo>
                <a:lnTo>
                  <a:pt x="3111500" y="0"/>
                </a:lnTo>
                <a:lnTo>
                  <a:pt x="3111500" y="495300"/>
                </a:lnTo>
                <a:lnTo>
                  <a:pt x="3111500" y="831850"/>
                </a:lnTo>
                <a:lnTo>
                  <a:pt x="1555750" y="1168400"/>
                </a:lnTo>
                <a:lnTo>
                  <a:pt x="0" y="831850"/>
                </a:lnTo>
                <a:lnTo>
                  <a:pt x="0" y="495300"/>
                </a:lnTo>
                <a:close/>
              </a:path>
            </a:pathLst>
          </a:custGeom>
          <a:solidFill>
            <a:srgbClr val="FC62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 userDrawn="1"/>
        </p:nvSpPr>
        <p:spPr>
          <a:xfrm>
            <a:off x="8807369" y="253775"/>
            <a:ext cx="3111500" cy="10574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第四篇 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战略实施与控制</a:t>
            </a: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rPr>
              <a:t> </a:t>
            </a: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1514802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9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  <p:cond evt="onBegin" delay="0">
                          <p:tn val="40"/>
                        </p:cond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54" presetID="1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8" presetID="1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62" presetID="1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  <p:cond evt="onBegin" delay="0">
                          <p:tn val="64"/>
                        </p:cond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900" decel="100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900" decel="100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8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1" animBg="1"/>
      <p:bldP spid="64" grpId="0" animBg="1"/>
      <p:bldP spid="65" grpId="0"/>
      <p:bldP spid="66" grpId="0" animBg="1"/>
      <p:bldP spid="67" grpId="0"/>
      <p:bldP spid="69" grpId="0" animBg="1"/>
      <p:bldP spid="70" grpId="0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 userDrawn="1"/>
        </p:nvSpPr>
        <p:spPr>
          <a:xfrm>
            <a:off x="4540250" y="0"/>
            <a:ext cx="3111500" cy="1193800"/>
          </a:xfrm>
          <a:custGeom>
            <a:gdLst>
              <a:gd name="connsiteX0" fmla="*/ 0 w 3111500"/>
              <a:gd name="connsiteY0" fmla="*/ 0 h 1168400"/>
              <a:gd name="connsiteX1" fmla="*/ 3111500 w 3111500"/>
              <a:gd name="connsiteY1" fmla="*/ 0 h 1168400"/>
              <a:gd name="connsiteX2" fmla="*/ 3111500 w 3111500"/>
              <a:gd name="connsiteY2" fmla="*/ 495300 h 1168400"/>
              <a:gd name="connsiteX3" fmla="*/ 3111500 w 3111500"/>
              <a:gd name="connsiteY3" fmla="*/ 831850 h 1168400"/>
              <a:gd name="connsiteX4" fmla="*/ 1555750 w 3111500"/>
              <a:gd name="connsiteY4" fmla="*/ 1168400 h 1168400"/>
              <a:gd name="connsiteX5" fmla="*/ 0 w 3111500"/>
              <a:gd name="connsiteY5" fmla="*/ 831850 h 1168400"/>
              <a:gd name="connsiteX6" fmla="*/ 0 w 3111500"/>
              <a:gd name="connsiteY6" fmla="*/ 495300 h 1168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11500" h="1168400">
                <a:moveTo>
                  <a:pt x="0" y="0"/>
                </a:moveTo>
                <a:lnTo>
                  <a:pt x="3111500" y="0"/>
                </a:lnTo>
                <a:lnTo>
                  <a:pt x="3111500" y="495300"/>
                </a:lnTo>
                <a:lnTo>
                  <a:pt x="3111500" y="831850"/>
                </a:lnTo>
                <a:lnTo>
                  <a:pt x="1555750" y="1168400"/>
                </a:lnTo>
                <a:lnTo>
                  <a:pt x="0" y="831850"/>
                </a:lnTo>
                <a:lnTo>
                  <a:pt x="0" y="495300"/>
                </a:lnTo>
                <a:close/>
              </a:path>
            </a:pathLst>
          </a:custGeom>
          <a:solidFill>
            <a:srgbClr val="FC62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 userDrawn="1"/>
        </p:nvSpPr>
        <p:spPr>
          <a:xfrm>
            <a:off x="0" y="3447475"/>
            <a:ext cx="12192000" cy="406400"/>
          </a:xfrm>
          <a:prstGeom prst="rect">
            <a:avLst/>
          </a:prstGeom>
          <a:pattFill prst="wdUpDiag">
            <a:fgClr>
              <a:schemeClr val="tx1">
                <a:lumMod val="50000"/>
                <a:lumOff val="50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4540250" y="600"/>
            <a:ext cx="3111500" cy="10574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第二篇 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</a:t>
            </a:r>
          </a:p>
          <a:p>
            <a:pPr marL="0" marR="0" lvl="0" indent="0" algn="ct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企业战略环境分析</a:t>
            </a: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rPr>
              <a:t> </a:t>
            </a: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4"/>
          <p:cNvGrpSpPr/>
          <p:nvPr userDrawn="1"/>
        </p:nvGrpSpPr>
        <p:grpSpPr>
          <a:xfrm>
            <a:off x="3538846" y="1223158"/>
            <a:ext cx="4999512" cy="863894"/>
            <a:chOff x="2400293" y="1777380"/>
            <a:chExt cx="6276163" cy="432048"/>
          </a:xfrm>
        </p:grpSpPr>
        <p:sp>
          <p:nvSpPr>
            <p:cNvPr id="6" name="矩形 5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2400293" y="1777380"/>
              <a:ext cx="181166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0" cap="none" spc="0" normalizeH="0" baseline="0" noProof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Broadway" pitchFamily="82" charset="0"/>
                  <a:ea typeface="微软雅黑"/>
                </a:rPr>
                <a:t>第三章</a:t>
              </a:r>
              <a:endPara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Broadway" pitchFamily="82" charset="0"/>
                <a:ea typeface="微软雅黑"/>
              </a:endParaRPr>
            </a:p>
          </p:txBody>
        </p:sp>
        <p:sp>
          <p:nvSpPr>
            <p:cNvPr id="8" name="TextBox 37"/>
            <p:cNvSpPr txBox="1"/>
            <p:nvPr/>
          </p:nvSpPr>
          <p:spPr>
            <a:xfrm>
              <a:off x="4337645" y="1871640"/>
              <a:ext cx="4078064" cy="2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企业的内部环境分析</a:t>
              </a:r>
              <a:endParaRPr kumimoji="0" lang="zh-CN" altLang="en-US" sz="24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9" name="组合 8"/>
          <p:cNvGrpSpPr/>
          <p:nvPr userDrawn="1"/>
        </p:nvGrpSpPr>
        <p:grpSpPr>
          <a:xfrm>
            <a:off x="3643744" y="4033632"/>
            <a:ext cx="4655129" cy="446857"/>
            <a:chOff x="2400293" y="1777380"/>
            <a:chExt cx="6276163" cy="446857"/>
          </a:xfrm>
        </p:grpSpPr>
        <p:sp>
          <p:nvSpPr>
            <p:cNvPr id="10" name="矩形 9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2400293" y="1777380"/>
              <a:ext cx="181166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Broadway" pitchFamily="82" charset="0"/>
                  <a:ea typeface="微软雅黑"/>
                </a:rPr>
                <a:t>第一节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Broadway" pitchFamily="82" charset="0"/>
                <a:ea typeface="微软雅黑"/>
              </a:endParaRPr>
            </a:p>
          </p:txBody>
        </p:sp>
        <p:sp>
          <p:nvSpPr>
            <p:cNvPr id="13" name="TextBox 37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企业内部条件分析概述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16" name="矩形 15"/>
          <p:cNvSpPr/>
          <p:nvPr/>
        </p:nvSpPr>
        <p:spPr>
          <a:xfrm>
            <a:off x="4665051" y="4611236"/>
            <a:ext cx="4511671" cy="432048"/>
          </a:xfrm>
          <a:prstGeom prst="rect">
            <a:avLst/>
          </a:prstGeom>
          <a:noFill/>
          <a:ln w="12700" cap="flat" cmpd="sng" algn="ctr">
            <a:solidFill>
              <a:srgbClr val="F05425"/>
            </a:solidFill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641766" y="4611236"/>
            <a:ext cx="1349334" cy="432048"/>
          </a:xfrm>
          <a:prstGeom prst="rect">
            <a:avLst/>
          </a:prstGeom>
          <a:solidFill>
            <a:srgbClr val="F05425"/>
          </a:solidFill>
          <a:ln w="12700" cap="flat" cmpd="sng" algn="ctr">
            <a:solidFill>
              <a:srgbClr val="F05425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Broadway" pitchFamily="82" charset="0"/>
                <a:ea typeface="微软雅黑"/>
              </a:rPr>
              <a:t>第二节</a:t>
            </a:r>
            <a:endParaRPr kumimoji="0" lang="zh-CN" altLang="en-US" sz="2000" b="1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Broadway" pitchFamily="82" charset="0"/>
              <a:ea typeface="微软雅黑"/>
            </a:endParaRPr>
          </a:p>
        </p:txBody>
      </p:sp>
      <p:sp>
        <p:nvSpPr>
          <p:cNvPr id="18" name="TextBox 37"/>
          <p:cNvSpPr txBox="1"/>
          <p:nvPr/>
        </p:nvSpPr>
        <p:spPr>
          <a:xfrm>
            <a:off x="5111902" y="4657983"/>
            <a:ext cx="534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 企业环境、能力、核心竞争力分析</a:t>
            </a:r>
            <a:endParaRPr kumimoji="0" lang="zh-CN" altLang="en-US" sz="2000" b="1" i="0" u="none" strike="noStrike" kern="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9" name="矩形 18"/>
          <p:cNvSpPr/>
          <p:nvPr userDrawn="1"/>
        </p:nvSpPr>
        <p:spPr>
          <a:xfrm>
            <a:off x="1769424" y="2278568"/>
            <a:ext cx="8715696" cy="1142236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0000"/>
              </a:lnSpc>
            </a:pPr>
            <a:r>
              <a:rPr lang="zh-CN" altLang="zh-CN" sz="1800" kern="120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本章主要讨论以下问题：</a:t>
            </a:r>
            <a:r>
              <a:rPr lang="zh-CN" altLang="zh-CN" sz="1800" kern="1200" spc="-20" baseline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① 企业内部资源和能力在形成有效战略中的作用；② 企业内部资源和能力的分析；③ 企业内部资源和能力是如何转化为竞争优势的；④ 企业内部因素的综合评价。</a:t>
            </a:r>
            <a:endParaRPr lang="zh-CN" altLang="zh-CN" sz="1800" kern="1200" spc="-20" baseline="0">
              <a:solidFill>
                <a:schemeClr val="dk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20" name="组合 19"/>
          <p:cNvGrpSpPr/>
          <p:nvPr userDrawn="1"/>
        </p:nvGrpSpPr>
        <p:grpSpPr>
          <a:xfrm>
            <a:off x="3628504" y="5204608"/>
            <a:ext cx="4655129" cy="446857"/>
            <a:chOff x="2400293" y="1777380"/>
            <a:chExt cx="6276163" cy="446857"/>
          </a:xfrm>
        </p:grpSpPr>
        <p:sp>
          <p:nvSpPr>
            <p:cNvPr id="21" name="矩形 20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22" name="矩形 21"/>
            <p:cNvSpPr/>
            <p:nvPr/>
          </p:nvSpPr>
          <p:spPr>
            <a:xfrm>
              <a:off x="2400293" y="1777380"/>
              <a:ext cx="181166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Broadway" pitchFamily="82" charset="0"/>
                  <a:ea typeface="微软雅黑"/>
                </a:rPr>
                <a:t>第三节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Broadway" pitchFamily="82" charset="0"/>
                <a:ea typeface="微软雅黑"/>
              </a:endParaRPr>
            </a:p>
          </p:txBody>
        </p:sp>
        <p:sp>
          <p:nvSpPr>
            <p:cNvPr id="23" name="TextBox 37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企业的价值链分析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24" name="组合 23"/>
          <p:cNvGrpSpPr/>
          <p:nvPr userDrawn="1"/>
        </p:nvGrpSpPr>
        <p:grpSpPr>
          <a:xfrm>
            <a:off x="3626526" y="5795860"/>
            <a:ext cx="4655129" cy="446857"/>
            <a:chOff x="2400293" y="1777380"/>
            <a:chExt cx="6276163" cy="446857"/>
          </a:xfrm>
        </p:grpSpPr>
        <p:sp>
          <p:nvSpPr>
            <p:cNvPr id="25" name="矩形 24"/>
            <p:cNvSpPr/>
            <p:nvPr/>
          </p:nvSpPr>
          <p:spPr>
            <a:xfrm>
              <a:off x="3779912" y="1777380"/>
              <a:ext cx="4896544" cy="432048"/>
            </a:xfrm>
            <a:prstGeom prst="rect">
              <a:avLst/>
            </a:prstGeom>
            <a:noFill/>
            <a:ln w="12700" cap="flat" cmpd="sng" algn="ctr">
              <a:solidFill>
                <a:srgbClr val="F05425"/>
              </a:solidFill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  <p:sp>
          <p:nvSpPr>
            <p:cNvPr id="26" name="矩形 25"/>
            <p:cNvSpPr/>
            <p:nvPr/>
          </p:nvSpPr>
          <p:spPr>
            <a:xfrm>
              <a:off x="2400293" y="1777380"/>
              <a:ext cx="1811668" cy="432048"/>
            </a:xfrm>
            <a:prstGeom prst="rect">
              <a:avLst/>
            </a:prstGeom>
            <a:solidFill>
              <a:srgbClr val="F05425"/>
            </a:solidFill>
            <a:ln w="12700" cap="flat" cmpd="sng" algn="ctr">
              <a:solidFill>
                <a:srgbClr val="F05425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Broadway" pitchFamily="82" charset="0"/>
                  <a:ea typeface="微软雅黑"/>
                </a:rPr>
                <a:t>第四节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Broadway" pitchFamily="82" charset="0"/>
                <a:ea typeface="微软雅黑"/>
              </a:endParaRPr>
            </a:p>
          </p:txBody>
        </p:sp>
        <p:sp>
          <p:nvSpPr>
            <p:cNvPr id="27" name="TextBox 37"/>
            <p:cNvSpPr txBox="1"/>
            <p:nvPr/>
          </p:nvSpPr>
          <p:spPr>
            <a:xfrm>
              <a:off x="4382368" y="1824127"/>
              <a:ext cx="40780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SWOT</a:t>
              </a:r>
              <a:r>
                <a:rPr kumimoji="0" lang="zh-CN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uLnTx/>
                  <a:uFillTx/>
                  <a:latin typeface="微软雅黑" pitchFamily="34" charset="-122"/>
                  <a:ea typeface="微软雅黑" pitchFamily="34" charset="-122"/>
                </a:rPr>
                <a:t>分析法</a:t>
              </a:r>
              <a:endParaRPr kumimoji="0" lang="zh-CN" altLang="en-US" sz="2000" b="1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4620467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1" presetClass="entr" presetSubtype="4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9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37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3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3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6" grpId="0" animBg="1"/>
      <p:bldP spid="17" grpId="0" animBg="1"/>
      <p:bldP spid="18" grpId="0"/>
      <p:bldP spid="19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8"/>
          <p:cNvSpPr txBox="1"/>
          <p:nvPr userDrawn="1"/>
        </p:nvSpPr>
        <p:spPr>
          <a:xfrm>
            <a:off x="977900" y="6410204"/>
            <a:ext cx="496570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第一节</a:t>
            </a:r>
            <a:r>
              <a:rPr lang="en-US" altLang="zh-CN" sz="20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en-US" sz="2000" baseline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企业内部条件分析概述</a:t>
            </a:r>
            <a:endParaRPr lang="zh-CN" altLang="en-US" sz="20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 userDrawn="1"/>
        </p:nvSpPr>
        <p:spPr>
          <a:xfrm>
            <a:off x="0" y="1163170"/>
            <a:ext cx="6006353" cy="551329"/>
          </a:xfrm>
          <a:prstGeom prst="rect">
            <a:avLst/>
          </a:prstGeom>
          <a:pattFill prst="ltUpDiag">
            <a:fgClr>
              <a:srgbClr val="FF9600"/>
            </a:fgClr>
            <a:bgClr>
              <a:srgbClr val="FC6204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94220593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8"/>
          <p:cNvSpPr txBox="1"/>
          <p:nvPr userDrawn="1"/>
        </p:nvSpPr>
        <p:spPr>
          <a:xfrm>
            <a:off x="977900" y="6410204"/>
            <a:ext cx="496570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第二节  企业资源、能力、核心竞争力分析</a:t>
            </a:r>
            <a:endParaRPr lang="zh-CN" altLang="en-US" sz="2000" b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/>
          <p:cNvSpPr/>
          <p:nvPr userDrawn="1"/>
        </p:nvSpPr>
        <p:spPr>
          <a:xfrm>
            <a:off x="0" y="380010"/>
            <a:ext cx="5391397" cy="617798"/>
          </a:xfrm>
          <a:prstGeom prst="rect">
            <a:avLst/>
          </a:prstGeom>
          <a:pattFill prst="ltUpDiag">
            <a:fgClr>
              <a:srgbClr val="FF9600"/>
            </a:fgClr>
            <a:bgClr>
              <a:srgbClr val="FC6204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3984474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8"/>
          <p:cNvSpPr txBox="1"/>
          <p:nvPr userDrawn="1"/>
        </p:nvSpPr>
        <p:spPr>
          <a:xfrm>
            <a:off x="977900" y="6410204"/>
            <a:ext cx="496570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第三节  企业的价值链分析</a:t>
            </a:r>
            <a:endParaRPr lang="zh-CN" altLang="en-US" sz="2000" b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/>
          <p:cNvSpPr/>
          <p:nvPr userDrawn="1"/>
        </p:nvSpPr>
        <p:spPr>
          <a:xfrm>
            <a:off x="0" y="380010"/>
            <a:ext cx="5391397" cy="617798"/>
          </a:xfrm>
          <a:prstGeom prst="rect">
            <a:avLst/>
          </a:prstGeom>
          <a:pattFill prst="ltUpDiag">
            <a:fgClr>
              <a:srgbClr val="FF9600"/>
            </a:fgClr>
            <a:bgClr>
              <a:srgbClr val="FC6204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3984474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8"/>
          <p:cNvSpPr txBox="1"/>
          <p:nvPr userDrawn="1"/>
        </p:nvSpPr>
        <p:spPr>
          <a:xfrm>
            <a:off x="977900" y="6410204"/>
            <a:ext cx="496570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第四节 </a:t>
            </a:r>
            <a:r>
              <a:rPr lang="en-US" altLang="zh-CN" sz="2000" b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SWOT</a:t>
            </a:r>
            <a:r>
              <a:rPr lang="zh-CN" altLang="en-US" sz="2000" b="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分析法</a:t>
            </a:r>
            <a:endParaRPr lang="zh-CN" altLang="en-US" sz="2000" b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矩形 3"/>
          <p:cNvSpPr/>
          <p:nvPr userDrawn="1"/>
        </p:nvSpPr>
        <p:spPr>
          <a:xfrm>
            <a:off x="0" y="380010"/>
            <a:ext cx="5391397" cy="617798"/>
          </a:xfrm>
          <a:prstGeom prst="rect">
            <a:avLst/>
          </a:prstGeom>
          <a:pattFill prst="ltUpDiag">
            <a:fgClr>
              <a:srgbClr val="FF9600"/>
            </a:fgClr>
            <a:bgClr>
              <a:srgbClr val="FC6204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>
                <a:solidFill>
                  <a:srgbClr val="FFFFFF"/>
                </a:solidFill>
              </a:rPr>
              <a:t> </a:t>
            </a:r>
            <a:endParaRPr lang="zh-CN" altLang="en-US" sz="2000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98447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5153891" y="1437034"/>
            <a:ext cx="7026234" cy="546145"/>
          </a:xfrm>
          <a:prstGeom prst="rect">
            <a:avLst/>
          </a:prstGeom>
          <a:pattFill prst="ltUpDiag">
            <a:fgClr>
              <a:srgbClr val="FF9600"/>
            </a:fgClr>
            <a:bgClr>
              <a:srgbClr val="FC6204"/>
            </a:bgClr>
          </a:patt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62"/>
          <p:cNvGrpSpPr/>
          <p:nvPr userDrawn="1"/>
        </p:nvGrpSpPr>
        <p:grpSpPr>
          <a:xfrm>
            <a:off x="5270004" y="1454183"/>
            <a:ext cx="469530" cy="469530"/>
            <a:chOff x="7070971" y="788848"/>
            <a:chExt cx="1800200" cy="1800200"/>
          </a:xfrm>
        </p:grpSpPr>
        <p:sp>
          <p:nvSpPr>
            <p:cNvPr id="7" name="椭圆 6"/>
            <p:cNvSpPr/>
            <p:nvPr/>
          </p:nvSpPr>
          <p:spPr>
            <a:xfrm>
              <a:off x="7070971" y="788848"/>
              <a:ext cx="1800200" cy="1800200"/>
            </a:xfrm>
            <a:prstGeom prst="ellipse">
              <a:avLst/>
            </a:prstGeom>
            <a:solidFill>
              <a:srgbClr val="FFFFFF">
                <a:alpha val="30196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燕尾形 7"/>
            <p:cNvSpPr/>
            <p:nvPr/>
          </p:nvSpPr>
          <p:spPr>
            <a:xfrm>
              <a:off x="7575071" y="1166948"/>
              <a:ext cx="792000" cy="1044000"/>
            </a:xfrm>
            <a:prstGeom prst="chevron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11" name="矩形 10"/>
          <p:cNvSpPr/>
          <p:nvPr userDrawn="1"/>
        </p:nvSpPr>
        <p:spPr>
          <a:xfrm>
            <a:off x="8485094" y="3259012"/>
            <a:ext cx="3706906" cy="508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2" name="Picture 2" descr="C:\Users\user\Desktop\201001080924263.jpg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2701" y="326019"/>
            <a:ext cx="5106389" cy="596426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398447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7.jpe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pattFill prst="ltUpDiag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6"/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blipFill rotWithShape="1">
            <a:blip r:embed="rId10">
              <a:duotone>
                <a:srgbClr val="000000">
                  <a:shade val="12000"/>
                  <a:satMod val="240000"/>
                </a:srgbClr>
                <a:srgbClr val="000000">
                  <a:tint val="98000"/>
                </a:srgbClr>
              </a:duotone>
            </a:blip>
            <a:tile tx="0" ty="0" sx="100000" sy="100000" flip="none" algn="ctr"/>
          </a:blipFill>
          <a:ln w="28575" cap="flat" cmpd="sng" algn="ctr">
            <a:noFill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Euphemia"/>
            </a:endParaRPr>
          </a:p>
        </p:txBody>
      </p:sp>
      <p:sp>
        <p:nvSpPr>
          <p:cNvPr id="5" name="Rectangle 7"/>
          <p:cNvSpPr/>
          <p:nvPr userDrawn="1"/>
        </p:nvSpPr>
        <p:spPr>
          <a:xfrm>
            <a:off x="1279" y="6309360"/>
            <a:ext cx="12188952" cy="97215"/>
          </a:xfrm>
          <a:prstGeom prst="rect">
            <a:avLst/>
          </a:prstGeom>
          <a:solidFill>
            <a:srgbClr val="000000"/>
          </a:solidFill>
          <a:ln w="28575" cap="flat" cmpd="sng" algn="ctr">
            <a:noFill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Euphemia"/>
            </a:endParaRPr>
          </a:p>
        </p:txBody>
      </p:sp>
      <p:grpSp>
        <p:nvGrpSpPr>
          <p:cNvPr id="6" name="top graphic"/>
          <p:cNvGrpSpPr/>
          <p:nvPr userDrawn="1"/>
        </p:nvGrpSpPr>
        <p:grpSpPr>
          <a:xfrm>
            <a:off x="1279" y="0"/>
            <a:ext cx="12188952" cy="320040"/>
            <a:chOff x="1279" y="0"/>
            <a:chExt cx="12188952" cy="320040"/>
          </a:xfrm>
        </p:grpSpPr>
        <p:sp>
          <p:nvSpPr>
            <p:cNvPr id="7" name="Rectangle 10"/>
            <p:cNvSpPr/>
            <p:nvPr userDrawn="1"/>
          </p:nvSpPr>
          <p:spPr>
            <a:xfrm>
              <a:off x="1279" y="0"/>
              <a:ext cx="12188952" cy="170234"/>
            </a:xfrm>
            <a:prstGeom prst="rect">
              <a:avLst/>
            </a:prstGeom>
            <a:solidFill>
              <a:srgbClr val="404040"/>
            </a:solidFill>
            <a:ln w="28575" cap="flat" cmpd="sng" algn="ctr">
              <a:noFill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Euphemia"/>
              </a:endParaRPr>
            </a:p>
          </p:txBody>
        </p:sp>
        <p:sp>
          <p:nvSpPr>
            <p:cNvPr id="8" name="Rectangle 11"/>
            <p:cNvSpPr/>
            <p:nvPr userDrawn="1"/>
          </p:nvSpPr>
          <p:spPr>
            <a:xfrm>
              <a:off x="1279" y="170234"/>
              <a:ext cx="12188952" cy="149806"/>
            </a:xfrm>
            <a:prstGeom prst="rect">
              <a:avLst/>
            </a:prstGeom>
            <a:solidFill>
              <a:srgbClr val="000000"/>
            </a:solidFill>
            <a:ln w="28575" cap="flat" cmpd="sng" algn="ctr">
              <a:noFill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Euphemia"/>
              </a:endParaRPr>
            </a:p>
          </p:txBody>
        </p:sp>
        <p:sp>
          <p:nvSpPr>
            <p:cNvPr id="9" name="Rectangle 12"/>
            <p:cNvSpPr/>
            <p:nvPr/>
          </p:nvSpPr>
          <p:spPr>
            <a:xfrm>
              <a:off x="1279" y="231421"/>
              <a:ext cx="12188952" cy="27432"/>
            </a:xfrm>
            <a:prstGeom prst="rect">
              <a:avLst/>
            </a:prstGeom>
            <a:solidFill>
              <a:sysClr val="window" lastClr="FFFFFF"/>
            </a:solidFill>
            <a:ln w="28575" cap="flat" cmpd="sng" algn="ctr">
              <a:noFill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Euphemia"/>
              </a:endParaRPr>
            </a:p>
          </p:txBody>
        </p:sp>
      </p:grpSp>
      <p:sp>
        <p:nvSpPr>
          <p:cNvPr id="12" name="椭圆 11"/>
          <p:cNvSpPr/>
          <p:nvPr userDrawn="1"/>
        </p:nvSpPr>
        <p:spPr>
          <a:xfrm>
            <a:off x="11356958" y="6439663"/>
            <a:ext cx="360000" cy="360000"/>
          </a:xfrm>
          <a:prstGeom prst="ellipse">
            <a:avLst/>
          </a:prstGeom>
          <a:solidFill>
            <a:srgbClr val="FFFFFF">
              <a:alpha val="34902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" name="TextBox 15"/>
          <p:cNvSpPr txBox="1"/>
          <p:nvPr userDrawn="1"/>
        </p:nvSpPr>
        <p:spPr>
          <a:xfrm>
            <a:off x="11211743" y="6450386"/>
            <a:ext cx="6504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2EEF1883-7A0E-4F66-9932-E581691AD397}" type="slidenum">
              <a:rPr lang="zh-CN" altLang="en-US" sz="1600" smtClean="0">
                <a:solidFill>
                  <a:prstClr val="white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pPr algn="ctr"/>
              <a:t>‹#›</a:t>
            </a:fld>
            <a:r>
              <a:rPr lang="zh-CN" altLang="en-US" sz="1600" smtClean="0">
                <a:solidFill>
                  <a:prstClr val="white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> </a:t>
            </a:r>
            <a:endParaRPr lang="zh-CN" altLang="en-US" sz="1600">
              <a:solidFill>
                <a:prstClr val="white"/>
              </a:solidFill>
              <a:latin typeface="Arial Unicode MS" panose="020b0604020202020204" pitchFamily="34" charset="-122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79047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microsoft.com/office/2007/relationships/diagramDrawing" Target="../diagrams/drawing2.xml" /><Relationship Id="rId3" Type="http://schemas.openxmlformats.org/officeDocument/2006/relationships/diagramData" Target="../diagrams/data2.xml" /><Relationship Id="rId4" Type="http://schemas.openxmlformats.org/officeDocument/2006/relationships/diagramLayout" Target="../diagrams/layout2.xml" /><Relationship Id="rId5" Type="http://schemas.openxmlformats.org/officeDocument/2006/relationships/diagramQuickStyle" Target="../diagrams/quickStyle2.xml" /><Relationship Id="rId6" Type="http://schemas.openxmlformats.org/officeDocument/2006/relationships/diagramColors" Target="../diagrams/colors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microsoft.com/office/2007/relationships/diagramDrawing" Target="../diagrams/drawing3.xml" /><Relationship Id="rId3" Type="http://schemas.openxmlformats.org/officeDocument/2006/relationships/diagramData" Target="../diagrams/data3.xml" /><Relationship Id="rId4" Type="http://schemas.openxmlformats.org/officeDocument/2006/relationships/diagramLayout" Target="../diagrams/layout3.xml" /><Relationship Id="rId5" Type="http://schemas.openxmlformats.org/officeDocument/2006/relationships/diagramQuickStyle" Target="../diagrams/quickStyle3.xml" /><Relationship Id="rId6" Type="http://schemas.openxmlformats.org/officeDocument/2006/relationships/diagramColors" Target="../diagrams/colors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microsoft.com/office/2007/relationships/diagramDrawing" Target="../diagrams/drawing4.xml" /><Relationship Id="rId3" Type="http://schemas.openxmlformats.org/officeDocument/2006/relationships/diagramData" Target="../diagrams/data4.xml" /><Relationship Id="rId4" Type="http://schemas.openxmlformats.org/officeDocument/2006/relationships/diagramLayout" Target="../diagrams/layout4.xml" /><Relationship Id="rId5" Type="http://schemas.openxmlformats.org/officeDocument/2006/relationships/diagramQuickStyle" Target="../diagrams/quickStyle4.xml" /><Relationship Id="rId6" Type="http://schemas.openxmlformats.org/officeDocument/2006/relationships/diagramColors" Target="../diagrams/colors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microsoft.com/office/2007/relationships/diagramDrawing" Target="../diagrams/drawing5.xml" /><Relationship Id="rId3" Type="http://schemas.openxmlformats.org/officeDocument/2006/relationships/diagramData" Target="../diagrams/data5.xml" /><Relationship Id="rId4" Type="http://schemas.openxmlformats.org/officeDocument/2006/relationships/diagramLayout" Target="../diagrams/layout5.xml" /><Relationship Id="rId5" Type="http://schemas.openxmlformats.org/officeDocument/2006/relationships/diagramQuickStyle" Target="../diagrams/quickStyle5.xml" /><Relationship Id="rId6" Type="http://schemas.openxmlformats.org/officeDocument/2006/relationships/diagramColors" Target="../diagrams/colors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microsoft.com/office/2007/relationships/diagramDrawing" Target="../diagrams/drawing6.xml" /><Relationship Id="rId3" Type="http://schemas.openxmlformats.org/officeDocument/2006/relationships/diagramData" Target="../diagrams/data6.xml" /><Relationship Id="rId4" Type="http://schemas.openxmlformats.org/officeDocument/2006/relationships/diagramLayout" Target="../diagrams/layout6.xml" /><Relationship Id="rId5" Type="http://schemas.openxmlformats.org/officeDocument/2006/relationships/diagramQuickStyle" Target="../diagrams/quickStyle6.xml" /><Relationship Id="rId6" Type="http://schemas.openxmlformats.org/officeDocument/2006/relationships/diagramColors" Target="../diagrams/colors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microsoft.com/office/2007/relationships/diagramDrawing" Target="../diagrams/drawing7.xml" /><Relationship Id="rId3" Type="http://schemas.openxmlformats.org/officeDocument/2006/relationships/diagramData" Target="../diagrams/data7.xml" /><Relationship Id="rId4" Type="http://schemas.openxmlformats.org/officeDocument/2006/relationships/diagramLayout" Target="../diagrams/layout7.xml" /><Relationship Id="rId5" Type="http://schemas.openxmlformats.org/officeDocument/2006/relationships/diagramQuickStyle" Target="../diagrams/quickStyle7.xml" /><Relationship Id="rId6" Type="http://schemas.openxmlformats.org/officeDocument/2006/relationships/diagramColors" Target="../diagrams/colors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microsoft.com/office/2007/relationships/diagramDrawing" Target="../diagrams/drawing8.xml" /><Relationship Id="rId3" Type="http://schemas.openxmlformats.org/officeDocument/2006/relationships/diagramData" Target="../diagrams/data8.xml" /><Relationship Id="rId4" Type="http://schemas.openxmlformats.org/officeDocument/2006/relationships/diagramLayout" Target="../diagrams/layout8.xml" /><Relationship Id="rId5" Type="http://schemas.openxmlformats.org/officeDocument/2006/relationships/diagramQuickStyle" Target="../diagrams/quickStyle8.xml" /><Relationship Id="rId6" Type="http://schemas.openxmlformats.org/officeDocument/2006/relationships/diagramColors" Target="../diagrams/colors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microsoft.com/office/2007/relationships/diagramDrawing" Target="../diagrams/drawing9.xml" /><Relationship Id="rId3" Type="http://schemas.openxmlformats.org/officeDocument/2006/relationships/diagramData" Target="../diagrams/data9.xml" /><Relationship Id="rId4" Type="http://schemas.openxmlformats.org/officeDocument/2006/relationships/diagramLayout" Target="../diagrams/layout9.xml" /><Relationship Id="rId5" Type="http://schemas.openxmlformats.org/officeDocument/2006/relationships/diagramQuickStyle" Target="../diagrams/quickStyle9.xml" /><Relationship Id="rId6" Type="http://schemas.openxmlformats.org/officeDocument/2006/relationships/diagramColors" Target="../diagrams/colors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microsoft.com/office/2007/relationships/diagramDrawing" Target="../diagrams/drawing10.xml" /><Relationship Id="rId3" Type="http://schemas.openxmlformats.org/officeDocument/2006/relationships/diagramData" Target="../diagrams/data10.xml" /><Relationship Id="rId4" Type="http://schemas.openxmlformats.org/officeDocument/2006/relationships/diagramLayout" Target="../diagrams/layout10.xml" /><Relationship Id="rId5" Type="http://schemas.openxmlformats.org/officeDocument/2006/relationships/diagramQuickStyle" Target="../diagrams/quickStyle10.xml" /><Relationship Id="rId6" Type="http://schemas.openxmlformats.org/officeDocument/2006/relationships/diagramColors" Target="../diagrams/colors1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diagramQuickStyle" Target="../diagrams/quickStyle12.xml" /><Relationship Id="rId11" Type="http://schemas.openxmlformats.org/officeDocument/2006/relationships/diagramColors" Target="../diagrams/colors12.xml" /><Relationship Id="rId2" Type="http://schemas.microsoft.com/office/2007/relationships/diagramDrawing" Target="../diagrams/drawing11.xml" /><Relationship Id="rId3" Type="http://schemas.openxmlformats.org/officeDocument/2006/relationships/diagramData" Target="../diagrams/data11.xml" /><Relationship Id="rId4" Type="http://schemas.openxmlformats.org/officeDocument/2006/relationships/diagramLayout" Target="../diagrams/layout11.xml" /><Relationship Id="rId5" Type="http://schemas.openxmlformats.org/officeDocument/2006/relationships/diagramQuickStyle" Target="../diagrams/quickStyle11.xml" /><Relationship Id="rId6" Type="http://schemas.openxmlformats.org/officeDocument/2006/relationships/diagramColors" Target="../diagrams/colors11.xml" /><Relationship Id="rId7" Type="http://schemas.microsoft.com/office/2007/relationships/diagramDrawing" Target="../diagrams/drawing12.xml" /><Relationship Id="rId8" Type="http://schemas.openxmlformats.org/officeDocument/2006/relationships/diagramData" Target="../diagrams/data12.xml" /><Relationship Id="rId9" Type="http://schemas.openxmlformats.org/officeDocument/2006/relationships/diagramLayout" Target="../diagrams/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651200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276381011"/>
      </p:ext>
    </p:extLst>
  </p:cSld>
  <p:clrMapOvr>
    <a:masterClrMapping/>
  </p:clrMapOvr>
  <p:transition>
    <p:newsflash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8"/>
          <p:cNvSpPr/>
          <p:nvPr/>
        </p:nvSpPr>
        <p:spPr>
          <a:xfrm>
            <a:off x="1279" y="6379143"/>
            <a:ext cx="12188952" cy="27432"/>
          </a:xfrm>
          <a:prstGeom prst="rect">
            <a:avLst/>
          </a:prstGeom>
          <a:solidFill>
            <a:sysClr val="window" lastClr="FFFFFF"/>
          </a:solidFill>
          <a:ln w="28575" cap="flat" cmpd="sng" algn="ctr">
            <a:noFill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sz="18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Euphemia"/>
            </a:endParaRPr>
          </a:p>
        </p:txBody>
      </p:sp>
    </p:spTree>
    <p:extLst>
      <p:ext uri="{BB962C8B-B14F-4D97-AF65-F5344CB8AC3E}">
        <p14:creationId xmlns:p14="http://schemas.microsoft.com/office/powerpoint/2010/main" val="175341681"/>
      </p:ext>
    </p:extLst>
  </p:cSld>
  <p:clrMapOvr>
    <a:masterClrMapping/>
  </p:clrMapOvr>
  <mc:AlternateContent>
    <mc:Choice xmlns:p14="http://schemas.microsoft.com/office/powerpoint/2010/main" Requires="p14">
      <p:transition spd="med">
        <p14:doors dir="vert"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21173602"/>
      </p:ext>
    </p:extLst>
  </p:cSld>
  <p:clrMapOvr>
    <a:masterClrMapping/>
  </p:clrMapOvr>
  <mc:AlternateContent>
    <mc:Choice xmlns:p14="http://schemas.microsoft.com/office/powerpoint/2010/main" Requires="p14">
      <p:transition>
        <p14:prism/>
      </p:transition>
    </mc:Choice>
    <mc:Fallback>
      <p:transition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8"/>
          <p:cNvSpPr txBox="1"/>
          <p:nvPr/>
        </p:nvSpPr>
        <p:spPr>
          <a:xfrm>
            <a:off x="5902530" y="1414796"/>
            <a:ext cx="327957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第一节</a:t>
            </a:r>
            <a:endParaRPr lang="zh-CN" altLang="en-US" sz="32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594600" y="2301864"/>
            <a:ext cx="4368801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3200" b="1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企业内部条件分析概述</a:t>
            </a:r>
            <a:endParaRPr lang="zh-CN" altLang="zh-CN" sz="3200" b="1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8"/>
          <p:cNvSpPr txBox="1"/>
          <p:nvPr/>
        </p:nvSpPr>
        <p:spPr>
          <a:xfrm>
            <a:off x="225630" y="1184251"/>
            <a:ext cx="437177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一 、企业内部条件分析的意义</a:t>
            </a:r>
            <a:endParaRPr lang="zh-CN" altLang="en-US" sz="2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37890" name="Picture 2" descr="http://img.bimg.126.net/photo/wUQI17sZizj1eNcpGM66jA==/2300494984657186797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403974" y="1938338"/>
            <a:ext cx="5635625" cy="3381376"/>
          </a:xfrm>
          <a:prstGeom prst="rect">
            <a:avLst/>
          </a:prstGeom>
          <a:noFill/>
        </p:spPr>
      </p:pic>
      <p:sp>
        <p:nvSpPr>
          <p:cNvPr id="7" name="矩形 6"/>
          <p:cNvSpPr/>
          <p:nvPr/>
        </p:nvSpPr>
        <p:spPr>
          <a:xfrm>
            <a:off x="1624292" y="2794595"/>
            <a:ext cx="3370807" cy="17543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zh-CN" smtClean="0"/>
              <a:t>知己知彼，百战不殆；</a:t>
            </a:r>
            <a:endParaRPr lang="en-US" altLang="zh-CN" smtClean="0"/>
          </a:p>
          <a:p>
            <a:pPr>
              <a:lnSpc>
                <a:spcPct val="200000"/>
              </a:lnSpc>
            </a:pPr>
            <a:r>
              <a:rPr lang="zh-CN" altLang="zh-CN" smtClean="0"/>
              <a:t>不知彼而知己，一胜一负；</a:t>
            </a:r>
            <a:endParaRPr lang="en-US" altLang="zh-CN" smtClean="0"/>
          </a:p>
          <a:p>
            <a:pPr>
              <a:lnSpc>
                <a:spcPct val="200000"/>
              </a:lnSpc>
            </a:pPr>
            <a:r>
              <a:rPr lang="zh-CN" altLang="zh-CN" smtClean="0"/>
              <a:t>不知彼不知己，每战必殆</a:t>
            </a:r>
            <a:r>
              <a:rPr lang="en-US" altLang="zh-CN" smtClean="0"/>
              <a:t> </a:t>
            </a:r>
            <a:r>
              <a:rPr lang="zh-CN" altLang="en-US" smtClean="0"/>
              <a:t>。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12110308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8" presetClass="entr" presetSubtype="1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8"/>
          <p:cNvSpPr txBox="1"/>
          <p:nvPr/>
        </p:nvSpPr>
        <p:spPr>
          <a:xfrm>
            <a:off x="225630" y="1184251"/>
            <a:ext cx="449877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二、企业的内部环境分析的内容</a:t>
            </a:r>
            <a:endParaRPr lang="zh-CN" altLang="en-US" sz="2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596900" y="2216835"/>
            <a:ext cx="5194300" cy="21255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zh-CN" smtClean="0"/>
              <a:t>企业内部环境分析的内容包括很多方面，如组织结构分析、企业文化分析、资源条件分析和核心竞争力分析等。</a:t>
            </a:r>
            <a:r>
              <a:rPr lang="zh-CN" altLang="en-US" smtClean="0"/>
              <a:t>下面一节就</a:t>
            </a:r>
            <a:r>
              <a:rPr lang="zh-CN" altLang="zh-CN" smtClean="0"/>
              <a:t>将重点从企业资源分析、能力分析和核心竞争力分析三个方面展开企业内部环境分析。</a:t>
            </a:r>
            <a:endParaRPr lang="zh-CN" altLang="zh-CN"/>
          </a:p>
        </p:txBody>
      </p:sp>
      <p:sp>
        <p:nvSpPr>
          <p:cNvPr id="35842" name="AutoShape 2" descr="http://img1.hoge.cn/material/news/img/640x/2013/11/20131107100515XPdG.jpg?fcZW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5844" name="Picture 4" descr="http://img1.hoge.cn/material/news/img/640x/2013/11/20131107100515XPdG.jpg?fcZW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154805" y="2235200"/>
            <a:ext cx="5037070" cy="33528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val="712110308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8" presetClass="entr" presetSubtype="3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3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8"/>
          <p:cNvSpPr txBox="1"/>
          <p:nvPr/>
        </p:nvSpPr>
        <p:spPr>
          <a:xfrm>
            <a:off x="225630" y="1184251"/>
            <a:ext cx="456227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三 、企业内部环境分析的工具</a:t>
            </a:r>
            <a:endParaRPr lang="zh-CN" altLang="en-US" sz="2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二十四角星 7"/>
          <p:cNvSpPr/>
          <p:nvPr/>
        </p:nvSpPr>
        <p:spPr>
          <a:xfrm>
            <a:off x="444196" y="2255576"/>
            <a:ext cx="2109045" cy="2057340"/>
          </a:xfrm>
          <a:prstGeom prst="star24">
            <a:avLst/>
          </a:prstGeom>
          <a:solidFill>
            <a:srgbClr val="0070C0"/>
          </a:solidFill>
          <a:ln w="127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 b="1">
              <a:solidFill>
                <a:prstClr val="white"/>
              </a:solidFill>
              <a:cs typeface="Lao UI" pitchFamily="34" charset="0"/>
            </a:endParaRPr>
          </a:p>
        </p:txBody>
      </p:sp>
      <p:sp>
        <p:nvSpPr>
          <p:cNvPr id="11" name="二十四角星 10"/>
          <p:cNvSpPr/>
          <p:nvPr/>
        </p:nvSpPr>
        <p:spPr>
          <a:xfrm>
            <a:off x="6390336" y="2167974"/>
            <a:ext cx="2109045" cy="2057340"/>
          </a:xfrm>
          <a:prstGeom prst="star24">
            <a:avLst/>
          </a:prstGeom>
          <a:solidFill>
            <a:srgbClr val="0070C0"/>
          </a:solidFill>
          <a:ln w="127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 b="1">
              <a:solidFill>
                <a:prstClr val="white"/>
              </a:solidFill>
              <a:cs typeface="Lao UI" pitchFamily="34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633980" y="2677774"/>
            <a:ext cx="3233420" cy="1200329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mtClean="0"/>
              <a:t>分析企业的各方面职能的历史演化，从而发现企业的那些方面得到了加强和发展，在哪些方面有所削弱</a:t>
            </a:r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8717280" y="2540614"/>
            <a:ext cx="3063240" cy="147732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zh-CN" smtClean="0"/>
              <a:t>将企业的情况与行业平均水平作横向比较。可比较的行业平均指标有：资金利税率、销售利税率、流动资金周转率、劳动生产率等</a:t>
            </a:r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414356" y="2906375"/>
            <a:ext cx="203132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纵向分析</a:t>
            </a:r>
            <a:endParaRPr lang="zh-CN" altLang="en-US" sz="3600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5944552" y="2860655"/>
            <a:ext cx="295465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横向比较分析</a:t>
            </a:r>
            <a:endParaRPr lang="zh-CN" altLang="en-US" sz="3600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2110308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" presetID="24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1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1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1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7" presetID="24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1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8"/>
          <p:cNvSpPr txBox="1"/>
          <p:nvPr/>
        </p:nvSpPr>
        <p:spPr>
          <a:xfrm>
            <a:off x="5902530" y="1414796"/>
            <a:ext cx="327957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第二节</a:t>
            </a:r>
            <a:endParaRPr lang="zh-CN" altLang="en-US" sz="32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702300" y="2314564"/>
            <a:ext cx="6337300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3200" b="1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企业资源、能力、核心竞争力分析</a:t>
            </a:r>
            <a:endParaRPr lang="zh-CN" altLang="zh-CN" sz="3200" b="1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"/>
          <p:cNvSpPr txBox="1"/>
          <p:nvPr/>
        </p:nvSpPr>
        <p:spPr>
          <a:xfrm>
            <a:off x="0" y="501749"/>
            <a:ext cx="37764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bg1"/>
                </a:solidFill>
                <a:latin typeface="+mn-ea"/>
              </a:rPr>
              <a:t>一、企业资源分析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graphicFrame>
        <p:nvGraphicFramePr>
          <p:cNvPr id="6" name="图示 5"/>
          <p:cNvGraphicFramePr/>
          <p:nvPr/>
        </p:nvGraphicFramePr>
        <p:xfrm>
          <a:off x="4353560" y="1620520"/>
          <a:ext cx="7518400" cy="448733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7" name="矩形 6"/>
          <p:cNvSpPr/>
          <p:nvPr/>
        </p:nvSpPr>
        <p:spPr>
          <a:xfrm>
            <a:off x="599440" y="1558975"/>
            <a:ext cx="2402840" cy="34163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108000" rIns="108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mtClean="0"/>
              <a:t>企业资源形成企业的经营结构，是构成企业实力的物质基础</a:t>
            </a:r>
            <a:r>
              <a:rPr lang="zh-CN" altLang="en-US" smtClean="0"/>
              <a:t>。</a:t>
            </a:r>
            <a:r>
              <a:rPr lang="zh-CN" altLang="zh-CN" smtClean="0"/>
              <a:t>各种资源要素进行分析</a:t>
            </a:r>
            <a:r>
              <a:rPr lang="zh-CN" altLang="en-US" smtClean="0"/>
              <a:t>时</a:t>
            </a:r>
            <a:r>
              <a:rPr lang="zh-CN" altLang="zh-CN" smtClean="0"/>
              <a:t>，还应考察各种资源的组合与配置情况，各种资源与目标的差距和利用潜力等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22826109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80"/>
                            </p:stCondLst>
                            <p:childTnLst>
                              <p:par>
                                <p:cTn id="11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80"/>
                            </p:stCondLst>
                            <p:childTnLst>
                              <p:par>
                                <p:cTn id="15" presetID="31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Graphic spid="6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"/>
          <p:cNvSpPr txBox="1"/>
          <p:nvPr/>
        </p:nvSpPr>
        <p:spPr>
          <a:xfrm>
            <a:off x="0" y="501749"/>
            <a:ext cx="37764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bg1"/>
                </a:solidFill>
                <a:latin typeface="+mn-ea"/>
              </a:rPr>
              <a:t>二、企业能力分析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graphicFrame>
        <p:nvGraphicFramePr>
          <p:cNvPr id="4" name="图示 3"/>
          <p:cNvGraphicFramePr/>
          <p:nvPr/>
        </p:nvGraphicFramePr>
        <p:xfrm>
          <a:off x="1289696" y="2042804"/>
          <a:ext cx="9575800" cy="413173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6" name="矩形 5"/>
          <p:cNvSpPr/>
          <p:nvPr/>
        </p:nvSpPr>
        <p:spPr>
          <a:xfrm>
            <a:off x="810905" y="1377434"/>
            <a:ext cx="3005951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（一）企业资源能力分析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22826109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80"/>
                            </p:stCondLst>
                            <p:childTnLst>
                              <p:par>
                                <p:cTn id="1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80"/>
                            </p:stCondLst>
                            <p:childTnLst>
                              <p:par>
                                <p:cTn id="16" presetID="8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746" name="Picture 2" descr="http://fscomps.fotosearch.com/compc/CSP/CSP992/k13999311.jpg"/>
          <p:cNvPicPr>
            <a:picLocks noChangeAspect="1" noChangeArrowheads="1"/>
          </p:cNvPicPr>
          <p:nvPr/>
        </p:nvPicPr>
        <p:blipFill>
          <a:blip r:embed="rId2"/>
          <a:srcRect b="6263"/>
          <a:stretch>
            <a:fillRect/>
          </a:stretch>
        </p:blipFill>
        <p:spPr bwMode="auto">
          <a:xfrm>
            <a:off x="1692274" y="2794000"/>
            <a:ext cx="7858126" cy="3416300"/>
          </a:xfrm>
          <a:prstGeom prst="rect">
            <a:avLst/>
          </a:prstGeom>
          <a:noFill/>
        </p:spPr>
      </p:pic>
      <p:sp>
        <p:nvSpPr>
          <p:cNvPr id="4" name="矩形 3"/>
          <p:cNvSpPr/>
          <p:nvPr/>
        </p:nvSpPr>
        <p:spPr>
          <a:xfrm>
            <a:off x="3060700" y="3792835"/>
            <a:ext cx="2552700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457200"/>
            <a:r>
              <a:rPr lang="zh-CN" altLang="en-US" smtClean="0"/>
              <a:t>加工工艺和流程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455305" y="488434"/>
            <a:ext cx="2492990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（二）生产能力分析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683500" y="4631034"/>
            <a:ext cx="1270000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生产能力</a:t>
            </a:r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5829300" y="4135735"/>
            <a:ext cx="1384300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457200"/>
            <a:r>
              <a:rPr lang="zh-CN" altLang="en-US" smtClean="0"/>
              <a:t>库存</a:t>
            </a:r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2552700" y="4605635"/>
            <a:ext cx="2527300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457200"/>
            <a:r>
              <a:rPr lang="zh-CN" altLang="en-US" smtClean="0"/>
              <a:t>劳动力</a:t>
            </a:r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5105400" y="4694535"/>
            <a:ext cx="2552700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457200"/>
            <a:r>
              <a:rPr lang="zh-CN" altLang="en-US" smtClean="0"/>
              <a:t>质量</a:t>
            </a:r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1041400" y="1203236"/>
            <a:ext cx="8940800" cy="13388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zh-CN" smtClean="0"/>
              <a:t>生产是企业进行资源转换的中心环节，它必须在数量、质量、成本和时间等方面符合要求的条件下形成有竞争性的生产能力。</a:t>
            </a:r>
          </a:p>
          <a:p>
            <a:pPr indent="457200">
              <a:lnSpc>
                <a:spcPct val="150000"/>
              </a:lnSpc>
            </a:pPr>
            <a:r>
              <a:rPr lang="zh-CN" altLang="zh-CN" smtClean="0"/>
              <a:t>竞争性的生产能力构成要素包括以下</a:t>
            </a:r>
            <a:r>
              <a:rPr lang="zh-CN" altLang="en-US" smtClean="0"/>
              <a:t>五</a:t>
            </a:r>
            <a:r>
              <a:rPr lang="zh-CN" altLang="zh-CN" smtClean="0"/>
              <a:t>个方面：</a:t>
            </a:r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1522826109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9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546100" y="1392535"/>
            <a:ext cx="6096000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457200"/>
            <a:r>
              <a:rPr lang="zh-CN" altLang="en-US" smtClean="0"/>
              <a:t>加工工艺和流程</a:t>
            </a:r>
            <a:endParaRPr lang="zh-CN" altLang="en-US"/>
          </a:p>
        </p:txBody>
      </p:sp>
      <p:graphicFrame>
        <p:nvGraphicFramePr>
          <p:cNvPr id="8" name="图示 7"/>
          <p:cNvGraphicFramePr/>
          <p:nvPr/>
        </p:nvGraphicFramePr>
        <p:xfrm>
          <a:off x="1511300" y="2171700"/>
          <a:ext cx="8128000" cy="352213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6" name="矩形 5"/>
          <p:cNvSpPr/>
          <p:nvPr/>
        </p:nvSpPr>
        <p:spPr>
          <a:xfrm>
            <a:off x="455305" y="488434"/>
            <a:ext cx="2492990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（二）生产能力分析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22826109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Graphic spid="8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546100" y="1392535"/>
            <a:ext cx="6096000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457200"/>
            <a:r>
              <a:rPr lang="zh-CN" altLang="en-US" smtClean="0"/>
              <a:t>生产能力</a:t>
            </a:r>
            <a:endParaRPr lang="zh-CN" altLang="en-US"/>
          </a:p>
        </p:txBody>
      </p:sp>
      <p:graphicFrame>
        <p:nvGraphicFramePr>
          <p:cNvPr id="8" name="图示 7"/>
          <p:cNvGraphicFramePr/>
          <p:nvPr/>
        </p:nvGraphicFramePr>
        <p:xfrm>
          <a:off x="1511300" y="2171700"/>
          <a:ext cx="8128000" cy="352213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6" name="矩形 5"/>
          <p:cNvSpPr/>
          <p:nvPr/>
        </p:nvSpPr>
        <p:spPr>
          <a:xfrm>
            <a:off x="455305" y="488434"/>
            <a:ext cx="2492990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（二）生产能力分析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22826109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Graphic spid="8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546100" y="1392535"/>
            <a:ext cx="6096000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457200"/>
            <a:r>
              <a:rPr lang="zh-CN" altLang="en-US" smtClean="0"/>
              <a:t>库 存</a:t>
            </a:r>
            <a:endParaRPr lang="zh-CN" altLang="en-US"/>
          </a:p>
        </p:txBody>
      </p:sp>
      <p:graphicFrame>
        <p:nvGraphicFramePr>
          <p:cNvPr id="8" name="图示 7"/>
          <p:cNvGraphicFramePr/>
          <p:nvPr/>
        </p:nvGraphicFramePr>
        <p:xfrm>
          <a:off x="1511300" y="2171700"/>
          <a:ext cx="8128000" cy="352213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6" name="矩形 5"/>
          <p:cNvSpPr/>
          <p:nvPr/>
        </p:nvSpPr>
        <p:spPr>
          <a:xfrm>
            <a:off x="455305" y="488434"/>
            <a:ext cx="2492990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（二）生产能力分析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22826109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Graphic spid="8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546100" y="1392535"/>
            <a:ext cx="6096000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457200"/>
            <a:r>
              <a:rPr lang="zh-CN" altLang="en-US" smtClean="0"/>
              <a:t>劳动力</a:t>
            </a:r>
            <a:endParaRPr lang="zh-CN" altLang="en-US"/>
          </a:p>
        </p:txBody>
      </p:sp>
      <p:graphicFrame>
        <p:nvGraphicFramePr>
          <p:cNvPr id="8" name="图示 7"/>
          <p:cNvGraphicFramePr/>
          <p:nvPr/>
        </p:nvGraphicFramePr>
        <p:xfrm>
          <a:off x="1511300" y="2171700"/>
          <a:ext cx="8128000" cy="352213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6" name="矩形 5"/>
          <p:cNvSpPr/>
          <p:nvPr/>
        </p:nvSpPr>
        <p:spPr>
          <a:xfrm>
            <a:off x="455305" y="488434"/>
            <a:ext cx="2492990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（二）生产能力分析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22826109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Graphic spid="8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546100" y="1392535"/>
            <a:ext cx="6096000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457200"/>
            <a:r>
              <a:rPr lang="zh-CN" altLang="en-US" smtClean="0"/>
              <a:t>质 量</a:t>
            </a:r>
            <a:endParaRPr lang="zh-CN" altLang="en-US"/>
          </a:p>
        </p:txBody>
      </p:sp>
      <p:graphicFrame>
        <p:nvGraphicFramePr>
          <p:cNvPr id="8" name="图示 7"/>
          <p:cNvGraphicFramePr/>
          <p:nvPr/>
        </p:nvGraphicFramePr>
        <p:xfrm>
          <a:off x="1511300" y="2171700"/>
          <a:ext cx="8128000" cy="352213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6" name="矩形 5"/>
          <p:cNvSpPr/>
          <p:nvPr/>
        </p:nvSpPr>
        <p:spPr>
          <a:xfrm>
            <a:off x="455305" y="488434"/>
            <a:ext cx="2492990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（二）生产能力分析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22826109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Graphic spid="8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455305" y="488434"/>
            <a:ext cx="2492990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（三）营销能力分析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aphicFrame>
        <p:nvGraphicFramePr>
          <p:cNvPr id="7" name="图示 6"/>
          <p:cNvGraphicFramePr/>
          <p:nvPr/>
        </p:nvGraphicFramePr>
        <p:xfrm>
          <a:off x="750627" y="1511300"/>
          <a:ext cx="10699845" cy="393415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22826109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Graphic spid="7" grpId="0">
        <p:bldAsOne/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455305" y="488434"/>
            <a:ext cx="3262432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（四）科研与开发能力分析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aphicFrame>
        <p:nvGraphicFramePr>
          <p:cNvPr id="4" name="图示 3"/>
          <p:cNvGraphicFramePr/>
          <p:nvPr/>
        </p:nvGraphicFramePr>
        <p:xfrm>
          <a:off x="1816100" y="1435100"/>
          <a:ext cx="9093200" cy="447463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22826109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9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Graphic spid="4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"/>
          <p:cNvSpPr txBox="1"/>
          <p:nvPr/>
        </p:nvSpPr>
        <p:spPr>
          <a:xfrm>
            <a:off x="0" y="501749"/>
            <a:ext cx="37764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bg1"/>
                </a:solidFill>
                <a:latin typeface="+mn-ea"/>
              </a:rPr>
              <a:t>三、企业核心竞争力分析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810905" y="1313934"/>
            <a:ext cx="10580995" cy="16466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（一）企业核心竞争力的概念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  <a:p>
            <a:pPr indent="457200">
              <a:lnSpc>
                <a:spcPct val="150000"/>
              </a:lnSpc>
            </a:pPr>
            <a:r>
              <a:rPr lang="zh-CN" altLang="zh-CN" smtClean="0"/>
              <a:t>积累、保持、运用核心竞争力是企业生存和发展的根本性战略，也是企业经营管理的永恒目标，计划、组织、协调、控制等各类管理职能都应该围绕企业核心竞争力而展开，生产、营销、财务等各个管理领域都应该以企业核心竞争力为中心。</a:t>
            </a:r>
            <a:endParaRPr lang="en-US" altLang="zh-CN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51202" name="Picture 2" descr="http://cdn1.buyigang.com/getImg/d/02/6d/5236c12d1f401a573700026d-0-0.pn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5399" y="3001962"/>
            <a:ext cx="4303861" cy="29289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04" name="Picture 4" descr="http://image.52rd.com/2013/File2013789555077553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346575" y="3009900"/>
            <a:ext cx="4889500" cy="2933700"/>
          </a:xfrm>
          <a:prstGeom prst="rect">
            <a:avLst/>
          </a:prstGeom>
          <a:noFill/>
        </p:spPr>
      </p:pic>
      <p:pic>
        <p:nvPicPr>
          <p:cNvPr id="51206" name="Picture 6" descr="http://img.qy6.com/new11/fulinlinzh/1363754784.jpg"/>
          <p:cNvPicPr>
            <a:picLocks noChangeAspect="1" noChangeArrowheads="1"/>
          </p:cNvPicPr>
          <p:nvPr/>
        </p:nvPicPr>
        <p:blipFill>
          <a:blip r:embed="rId4"/>
          <a:srcRect l="27613"/>
          <a:stretch>
            <a:fillRect/>
          </a:stretch>
        </p:blipFill>
        <p:spPr bwMode="auto">
          <a:xfrm>
            <a:off x="9251527" y="2965668"/>
            <a:ext cx="2927773" cy="302873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22826109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80"/>
                            </p:stCondLst>
                            <p:childTnLst>
                              <p:par>
                                <p:cTn id="11" presetID="3" presetClass="entr" presetSubtype="5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80"/>
                            </p:stCondLst>
                            <p:childTnLst>
                              <p:par>
                                <p:cTn id="15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80"/>
                            </p:stCondLst>
                            <p:childTnLst>
                              <p:par>
                                <p:cTn id="20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580"/>
                            </p:stCondLst>
                            <p:childTnLst>
                              <p:par>
                                <p:cTn id="25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"/>
          <p:cNvSpPr txBox="1"/>
          <p:nvPr/>
        </p:nvSpPr>
        <p:spPr>
          <a:xfrm>
            <a:off x="0" y="501749"/>
            <a:ext cx="37764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bg1"/>
                </a:solidFill>
                <a:latin typeface="+mn-ea"/>
              </a:rPr>
              <a:t>三、企业核心竞争力分析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810905" y="1313934"/>
            <a:ext cx="10580995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（ 二）企业核心竞争力分析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aphicFrame>
        <p:nvGraphicFramePr>
          <p:cNvPr id="8" name="图示 7"/>
          <p:cNvGraphicFramePr/>
          <p:nvPr/>
        </p:nvGraphicFramePr>
        <p:xfrm>
          <a:off x="190500" y="1892300"/>
          <a:ext cx="11811000" cy="424603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22826109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80"/>
                            </p:stCondLst>
                            <p:childTnLst>
                              <p:par>
                                <p:cTn id="1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80"/>
                            </p:stCondLst>
                            <p:childTnLst>
                              <p:par>
                                <p:cTn id="1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Graphic spid="8" grpId="0">
        <p:bldAsOne/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"/>
          <p:cNvSpPr txBox="1"/>
          <p:nvPr/>
        </p:nvSpPr>
        <p:spPr>
          <a:xfrm>
            <a:off x="0" y="501749"/>
            <a:ext cx="37764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bg1"/>
                </a:solidFill>
                <a:latin typeface="+mn-ea"/>
              </a:rPr>
              <a:t>三、企业核心竞争力分析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810905" y="1313934"/>
            <a:ext cx="10580995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</a:rPr>
              <a:t>（ 三）培育企业核心竞争力</a:t>
            </a:r>
            <a:endParaRPr lang="en-US" altLang="zh-CN" sz="2000" smtClean="0">
              <a:solidFill>
                <a:schemeClr val="tx1">
                  <a:lumMod val="65000"/>
                  <a:lumOff val="3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337106" y="1880354"/>
            <a:ext cx="5262979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mtClean="0"/>
              <a:t>核心竞争力的培育涉及企业经营管理的各种活动</a:t>
            </a:r>
            <a:r>
              <a:rPr lang="zh-CN" altLang="en-US" smtClean="0"/>
              <a:t>。</a:t>
            </a:r>
            <a:endParaRPr lang="zh-CN" altLang="en-US"/>
          </a:p>
        </p:txBody>
      </p:sp>
      <p:graphicFrame>
        <p:nvGraphicFramePr>
          <p:cNvPr id="9" name="图示 8"/>
          <p:cNvGraphicFramePr/>
          <p:nvPr/>
        </p:nvGraphicFramePr>
        <p:xfrm>
          <a:off x="1765300" y="2578100"/>
          <a:ext cx="4432300" cy="336973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graphicFrame>
        <p:nvGraphicFramePr>
          <p:cNvPr id="10" name="图示 9"/>
          <p:cNvGraphicFramePr/>
          <p:nvPr/>
        </p:nvGraphicFramePr>
        <p:xfrm>
          <a:off x="6667500" y="2692400"/>
          <a:ext cx="4432300" cy="3369733"/>
        </p:xfrm>
        <a:graphic>
          <a:graphicData uri="http://schemas.openxmlformats.org/drawingml/2006/diagram">
            <dgm:relIds xmlns:dgm="http://schemas.openxmlformats.org/drawingml/2006/diagram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522826109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3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0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Graphic spid="9" grpId="0">
        <p:bldAsOne/>
      </p:bldGraphic>
      <p:bldGraphic spid="10" grpId="0">
        <p:bldAsOne/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https://d.book118.com/267065120041006041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teliss">
      <a:majorFont>
        <a:latin typeface="Calibri Light"/>
        <a:ea typeface="微软雅黑"/>
        <a:cs typeface="Arial"/>
      </a:majorFont>
      <a:minorFont>
        <a:latin typeface="Calibri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2">
      <vt:lpstr>Arial</vt:lpstr>
      <vt:lpstr>Calibri</vt:lpstr>
      <vt:lpstr>Calibri Light</vt:lpstr>
      <vt:lpstr>微软雅黑</vt:lpstr>
      <vt:lpstr>Euphemia</vt:lpstr>
      <vt:lpstr>Arial Unicode MS</vt:lpstr>
      <vt:lpstr>Broadway</vt:lpstr>
      <vt:lpstr>宋体</vt:lpstr>
      <vt:lpstr>Lao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2024-09-13T23:56:37.771</cp:lastPrinted>
  <dcterms:created xsi:type="dcterms:W3CDTF">2024-09-13T15:56:37Z</dcterms:created>
  <dcterms:modified xsi:type="dcterms:W3CDTF">2024-09-13T15:56:40Z</dcterms:modified>
</cp:coreProperties>
</file>