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41C4E-7B98-45C6-B3AF-A0E26256E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4DA07-BD52-4904-98AD-0DFA423CE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B505B-D67D-4253-8BEC-B087CE499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C0BBD-0CB0-4186-B6A1-D9583B63D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65A066-8629-4357-939D-9A361E1AF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28DD3A-DB8B-465B-8FE6-1DD17D425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606ED4-9CE3-4DF1-B133-3A97154D4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9526B-4775-4A7F-81C5-D5856A6BF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BE1DD-B482-4DBE-9EDA-9B4E1F3B6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DDD6C-D0EC-43FF-81F0-F1F76FA1D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2741D-562A-4300-A7A6-F4B6456C7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00164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的法律制度与依法行政简要讲义\n## 1.我国法律制度的概述\n### 1.1我国法律制度的起源与发展\n### 1.2我国法律制度的构成与特点\n### 1.3我国法律制度的基本原则\n## 2.我国法律制度的主要内容\n### 2.1宪法及其相关规定\n### 2.2民事法律制度\n### 2.3刑事法律制度\n## 3.依法行政的概念与意义\n### 3.1依法行政的含义与要求\n### 3.2依法行政的意义与作用\n### 3.3依法行政的实践与展望\n## 4.我国依法行政的发展历程\n### 4.1依法行政的萌芽与起步\n### 4.2依法行政的推进与发展\n### 4.3依法行政的现状与挑战\n## 5.依法行政的基本原则与要求\n### 5.1依法行政的基本原则\n### 5.2依法行政的具体要求\n### 5.3依法行政的监督与保障\n## 6.我国依法行政的实践案例分析\n### 6.1政府信息公开与透明度\n### 6.2行政决策与公众参与\n### 6.3行政审判与法律监督\n## 7.提高依法行政水平的对策建议\n### 7.1加强法制建设，完善法律制度\n### 7.2提高行政人员的法治素养与能力\n### 7.3加强社会监督与舆论引导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900"/>
              <a:t>我国的法律制度与依法行政简要讲义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我国法律制度的概述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夏朝时期，出现了最早的刑罚制度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商朝时期，制定了**《汤刑》**，是我国最早的成文法典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西周时期，实行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礼治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，制定了**《周公制礼》**，为后世法律制度的发展奠定了基础</a:t>
                </a:r>
                <a:endParaRPr/>
              </a:p>
            </p:txBody>
          </p:sp>
          <p:sp>
            <p:nvSpPr>
              <p:cNvPr id="24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我国法律制度的起源</a:t>
                </a:r>
                <a:endParaRPr/>
              </a:p>
            </p:txBody>
          </p:sp>
          <p:sp>
            <p:nvSpPr>
              <p:cNvPr id="24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秦朝时期，实行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，制定了**《秦律》**，是我国第一部比较完整的法典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汉朝时期，汉武帝实行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罢黜百家，独尊儒术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，儒家思想成为主导，法律制度逐渐完善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唐朝时期，制定了**《唐律疏议》**，是我国古代最完善的法律制度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明清时期，法律制度更加严密，出现了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律例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等法律形式</a:t>
                </a:r>
                <a:endParaRPr/>
              </a:p>
            </p:txBody>
          </p:sp>
          <p:sp>
            <p:nvSpPr>
              <p:cNvPr id="24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我国法律制度的发展</a:t>
                </a:r>
                <a:endParaRPr/>
              </a:p>
            </p:txBody>
          </p:sp>
          <p:sp>
            <p:nvSpPr>
              <p:cNvPr id="24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我国法律制度的起源与发展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我国法律制度的构成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constitional law（宪法）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civil law（民法）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criminal law（刑法）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administrative law（行政法）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economic law（经济法）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other laws（其他法律）</a:t>
                </a:r>
                <a:endParaRPr/>
              </a:p>
            </p:txBody>
          </p:sp>
        </p:grpSp>
        <p:grpSp>
          <p:nvGrpSpPr>
            <p:cNvPr id="26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我国法律制度的特点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原则，以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为人民服务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依法治国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，确立了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法治国家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中国特色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，结合了我国的历史、文化、国情</a:t>
                </a:r>
                <a:endParaRPr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我国法律制度的构成与特点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四项基本原则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，即坚持社会主义道路、坚持人民民主专政、坚持共产党的领导、坚持马克思列宁主义、毛泽东思想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为人民服务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为核心，保障人民的权益</a:t>
                </a:r>
                <a:endParaRPr/>
              </a:p>
            </p:txBody>
          </p:sp>
          <p:sp>
            <p:nvSpPr>
              <p:cNvPr id="27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法治国家原则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依法治国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的基本方略，强调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法律面前人人平等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司法独立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公正审判</a:t>
                </a:r>
                <a:endParaRPr/>
              </a:p>
            </p:txBody>
          </p:sp>
          <p:sp>
            <p:nvSpPr>
              <p:cNvPr id="27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民族平等原则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民族歧视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民族区域自治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保障各民族的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共同繁荣</a:t>
                </a:r>
                <a:endParaRPr/>
              </a:p>
            </p:txBody>
          </p:sp>
          <p:sp>
            <p:nvSpPr>
              <p:cNvPr id="28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我国法律制度的基本原则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我国法律制度的主要内容</a:t>
            </a:r>
            <a:endParaRPr/>
          </a:p>
        </p:txBody>
      </p:sp>
      <p:sp>
        <p:nvSpPr>
          <p:cNvPr id="28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宪法的基本内容</a:t>
                </a:r>
                <a:endParaRPr/>
              </a:p>
            </p:txBody>
          </p:sp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国家的基本制度，如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国家机构的设置，如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全国人民代表大会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国家主席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公民的基本权利和义务，如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宪法的相关规定</a:t>
                </a:r>
                <a:endParaRPr/>
              </a:p>
            </p:txBody>
          </p:sp>
          <p:sp>
            <p:nvSpPr>
              <p:cNvPr id="2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宪法修正案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，对宪法内容进行修改和完善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，对宪法条文进行解释和说明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，对宪法实施情况进行监督和审查</a:t>
                </a:r>
                <a:endParaRPr/>
              </a:p>
            </p:txBody>
          </p:sp>
          <p:sp>
            <p:nvSpPr>
              <p:cNvPr id="2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宪法及其相关规定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民事法律制度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民事法律制度的构成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   -单行民事法律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行政法规中的民事法规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民事法律制度的主要内容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民事主体制度，如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民事权利制度，如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债权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民事行为制度，如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民事责任制度，如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违约责任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侵权责任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刑事法律制度的构成</a:t>
                </a:r>
                <a:endParaRPr/>
              </a:p>
            </p:txBody>
          </p:sp>
          <p:sp>
            <p:nvSpPr>
              <p:cNvPr id="3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单行刑事法律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行政法规中的刑事法规</a:t>
                </a:r>
                <a:endParaRPr/>
              </a:p>
            </p:txBody>
          </p:sp>
          <p:sp>
            <p:nvSpPr>
              <p:cNvPr id="3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刑事法律制度的主要内容</a:t>
                </a:r>
                <a:endParaRPr/>
              </a:p>
            </p:txBody>
          </p:sp>
          <p:sp>
            <p:nvSpPr>
              <p:cNvPr id="3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犯罪构成要件，如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主观方面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犯罪种类，如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故意犯罪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过失犯罪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刑罚种类，如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死刑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无期徒刑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有期徒刑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刑事责任制度，如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3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刑事法律制度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依法行政的概念与意义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依法行政的含义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行政机关在行使行政权力时，必须依照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的规定进行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行政机关在行使行政权力时，必须遵循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的精神和原则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依法行政的要求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法定职权，行政机关行使的行政权力必须来源于法律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法定程序，行政机关行使行政权力必须遵循法律规定的程序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法定责任，行政机关行使行政权力时，必须承担法律规定的责任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依法行政的含义与要求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依法行政的意义与作用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依法行政的意义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，维护社会公平正义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，防止行政权力滥用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，促进政府职能转变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依法行政的作用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，推进依法治国进程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，创造良好的法治环境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，维护国家安全和利益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依法行政的实践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行政机关不断加强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法制建设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，完善法律制度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行政机关不断提高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，提升依法行政能力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行政机关不断加强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，保障依法行政的落实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依法行政的展望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未来，依法行政将更加深入人心，成为政府工作的重要原则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未来，依法行政将更加完善，为法治建设提供有力保障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未来，依法行政将更加有效，为社会稳定和经济发展创造良好环境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依法行政的实践与展望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我国依法行政的发展历程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依法行政的萌芽与起步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萌芽阶段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新中国成立初期，我国开始建立社会主义法律制度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改革开放初期，邓小平提出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发展社会主义民主，加强社会主义法制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的方针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起步阶段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1989年，国务院发布**《关于全面推进依法行政的决定》**，明确提出依法行政的要求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1999年，九届全国人大二次会议通过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宪法修正案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依法治国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确立为基本方略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https://d.book118.com/267100164003006046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我国的法律制度与依法行政简要讲义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2024-09-20T22:57:07.348</cp:lastPrinted>
  <dcterms:created xsi:type="dcterms:W3CDTF">2024-09-20T14:57:07Z</dcterms:created>
  <dcterms:modified xsi:type="dcterms:W3CDTF">2024-09-20T14:57:09Z</dcterms:modified>
</cp:coreProperties>
</file>