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FA9AAF-313F-4582-9D73-6F105175F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240C6C-8063-4893-BD77-4AA6700AC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FA4BD1-7E77-4ACA-B648-9AE21E469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DDF961-8C4C-497B-B52D-2D61A9DFF7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D86A8D-898D-457B-A972-12E2F7F7BF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E5F66E-6E5C-4FCB-8CC0-110FB2B18E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F59112-E645-4C6F-AB67-7B865A9A2E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B378D5-9048-4A26-8722-B4F1AF582D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4D5CD3-7854-40C8-A862-CC9286B623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4F7B9D-F5DC-4B56-B3FC-E50F701589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CC6C2-7443-4E3A-A8CD-298621283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10305611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2011高一政治课件132树立正确的消费观(新人教版必修)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消费观念的概述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正确的消费观念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错误的消费观念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如何树立正确的消费观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消费观念的概述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740" b="2774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950" b="8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708" b="1370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消费观念的定义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消费观念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指人们对消费水平、消费方式等问题的总的态度和总的看法。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消费观念的形成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受到经济、社会、文化等多种因素的影响，是个人或社会对消费的总体认识和价值判断。</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消费观念的发展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随着社会经济的发展和人们生活水平的提高，消费观念也在不断演变，从重视物质消费到注重精神文化消费，从追求数量到追求品质。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经济因素</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社会因素</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文化因素</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消费观念的影响因素</a:t>
              </a:r>
            </a:p>
          </p:txBody>
        </p:sp>
      </p:grpSp>
      <p:pic>
        <p:nvPicPr>
          <p:cNvPr id="28" name="Picture 28"/>
          <p:cNvPicPr>
            <a:picLocks noChangeAspect="1"/>
          </p:cNvPicPr>
          <p:nvPr/>
        </p:nvPicPr>
        <p:blipFill>
          <a:blip r:embed="rId2"/>
          <a:srcRect l="8028" r="802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4501" r="1450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收入水平、物价水平、储蓄和信贷等经济因素直接影响人们的消费观念。</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家庭、教育、社会阶层、群体影响等社会因素对消费观念的形成和发展具有重要影响。</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文化传统、价值观念、宗教信仰等文化因素深刻影响人们的消费观念和消费行为。</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个性特征、生活方式、消费动机等心理因素也影响人们的消费观念和消费行为。</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正确的消费观念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理性消费是指消费者在消费时应当充分考虑个人实际需求，不盲目追求奢侈和浪费，做到量入为出，适度消费。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理性消费是树立正确消费观的重要一环，它要求消费者在购买商品或服务时，要充分了解自己的实际需求，评估自己的经济实力，避免盲目跟风或过度追求奢华。同时，消费者还应当学会控制自己的消费欲望，量入为出，不超前消费或过度借贷，保持适度的消费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理性消费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绿色消费是指消费者在消费过程中应当注重环保和可持续发展，优先选择那些符合环保要求的商品或服务，减少对环境的负面影响。</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随着环境问题的日益严重，绿色消费已经成为当今社会的一种主流价值观。消费者在购买商品或服务时，应当关注其是否符合环保要求，如是否采用可再生资源、是否节能减排、是否安全无害等。同时，消费者还应当减少对一次性用品的依赖，尽可能选择可循环利用的商品，减少对环境的负担。</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绿色消费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健康消费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健康消费是指消费者在消费过程中应当注重选择有益于健康的商品或服务，避免购买那些有害健康的产品。</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健康是每个人的基本权利，也是每个人的共同追求。消费者在购买食品、药品、保健品等与健康密切相关的商品时，应当关注其是否符合国家相关标准和质量要求，是否安全可靠。同时，消费者还应当养成良好的生活习惯和消费习惯，如定时作息、均衡饮食、适量运动等，以保持身体健康和心理平衡。</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可持续消费是指消费者在满足自身需求的同时，应当考虑对子孙后代的影响，遵循可持续发展的原则。</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持续消费是实现可持续发展的重要组成部分。它要求消费者在消费过程中，不仅要考虑自身的利益，还要关注整个社会的利益和未来世代的需求。消费者应当尽可能选择那些符合环保要求的商品和服务，支持那些注重可持续发展的企业和品牌。同时，消费者还应当积极参与公益事业和社会责任活动，为社会可持续发展做出自己的贡献。</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可持续消费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错误的消费观念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625" r="9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盲目消费是指消费者在购买商品或服务时缺乏理性思考和判断，仅仅因为一时的冲动或外部环境的诱导而进行消费。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盲目消费往往导致消费者购买了不需要或不合适的商品，造成了金钱和资源的浪费。这种消费观念忽视了消费者的实际需求和财务状况，缺乏对商品或服务的深入了解和评估。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盲目消费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https://d.book118.com/267103056115006036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2024-09-11T14:37:48.739</cp:lastPrinted>
  <dcterms:created xsi:type="dcterms:W3CDTF">2024-09-11T06:37:48Z</dcterms:created>
  <dcterms:modified xsi:type="dcterms:W3CDTF">2024-09-11T06:37:50Z</dcterms:modified>
</cp:coreProperties>
</file>