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FFF23E-5793-4B3E-AE14-57C4B573D3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D1ED87-9F3F-4643-B38A-859DB947E8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215E3F-6AEA-42FB-8FD3-3383F9C08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B55568-274E-40F0-BF57-9D4AF0E56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8DE6BC-5586-42BD-BCD2-F735E2984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B30FFED-0825-496C-A6B0-1B210A6650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9A8E04-FCD1-4864-BA6C-AB94FE3476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EE4EF9D-A232-4293-97F2-74C22AC53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1716A5-A57E-4C95-8A75-72D8BA1774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872563-63CA-4CFA-A64D-DD2105FDE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272FAA-557E-497F-95A3-B0BA546CA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67103113056006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羊水栓塞护理PPT大纲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羊水栓塞的概述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羊水栓塞的紧急护理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羊水栓塞的预防措施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羊水栓塞的案例分享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羊水栓塞的概述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羊水栓塞是指在分娩过程中，羊水及其内容物进入母血循环，形成肺栓塞、休克等一系列严重症状的综合征。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羊水栓塞是一种分娩过程中罕见的严重并发症，起病急骤、病情凶险，是产科发病率和死亡率较高的并发症之一。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特性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定义与特性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3" r="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分娩过程中，羊膜破裂、宫颈或子宫损伤、胎盘早期剥离等因素导致羊水及其内容物进入母血循环。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高龄初产、多产、子宫收缩药物使用不当、前置胎盘、胎盘早剥、子宫破裂等情况下更易发生羊水栓塞。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发生机制与原因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发生机制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胸闷、胸痛、呼吸困难、发绀、血压下降、心脏骤停等症状，部分患者可能出现恶心、呕吐、寒战、高热等表现。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根据临床表现和相关检查结果进行诊断，如血氧饱和度下降、心电图异常、凝血功能障碍等。同时需要排除其他可能导致类似症状的疾病。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羊水栓塞的紧急护理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确保患者呼吸通畅，必要时使用呼吸机辅助。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羊水栓塞可能导致呼吸困难或窒息，应立即清理呼吸道，保持呼吸道通畅。若患者无法自主呼吸，应立即使用呼吸机辅助。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125" r="2412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呼吸支持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维持患者血液循环，补充血容量，防止休克。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羊水栓塞可能导致低血压、休克等症状，应迅速建立静脉通道，补充血容量，使用血管活性药物等措施维持正常循环。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循环支持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根据患者情况，给予相应药物治疗。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根据患者的具体病情，可能需要使用抗过敏、抗炎、抗凝等药物进行治疗。同时应注意药物的副作用和相互作用。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给予患者心理支持，缓解紧张情绪。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羊水栓塞是一种紧急情况，患者及其家属可能存在焦虑、恐惧等情绪。医护人员应关注患者的心理状态，给予适当的心理支持和疏导。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心理护理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https://d.book118.com/267103113056006053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49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2024-09-27T05:03:42.229</cp:lastPrinted>
  <dcterms:created xsi:type="dcterms:W3CDTF">2024-09-26T21:03:42Z</dcterms:created>
  <dcterms:modified xsi:type="dcterms:W3CDTF">2024-09-26T21:03:44Z</dcterms:modified>
</cp:coreProperties>
</file>