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54BA5-3AA6-41B9-A820-0B61E3BF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DADC6-931E-41D3-82B1-844D2FDE8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78E9-597E-4705-A560-47D597F5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73C68-4788-479B-8537-1F5797BF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0DBA9-C6B4-4C93-816A-8F96FB14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20585-3A7D-4C1C-913F-A15C1D8E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614E8-A674-476C-ACC3-8B2EB838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63F30-6801-4B96-85AD-912A4140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25F12-D651-4C99-AA2C-554A2732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27B93-E6C3-42FB-8D41-91A3B2EA3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96E63-9BB1-4B1E-8813-ADE6F0D4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06020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2023年内科优质护理工作总结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未来展望与改进计划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通过提供优质的护理服务，使患者对护理工作的满意度得到提升。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通过有效的护理措施，降低患者并发症的发生率。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不断完善和优化护理流程，提高整体护理质量。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确保患者得到良好的基础护理，包括病情监测、日常照护等。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对患者及家属进行健康教育，提高其疾病认知和自我管理能力。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关注患者的心理健康，提供必要的心理支持和疏导。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加强与其他医疗团队的沟通与协作，确保患者得到全面、连贯的医疗服务。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通过优化护理服务流程和加强团队建设，患者满意度较往年有了明显提升。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并发症发生率下降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通过加强病情监测和及时干预，患者并发症的发生率较往年有所降低。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通过培训和考核，护理人员的专业技能和服务意识得到了提高，整体护理质量得到了提升。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通过调查问卷、患者反馈等方式，了解患者对护理服务的满意度，评估护理质量。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根据患者的病情、护理措施和效果，评估护理质量，包括患者的康复情况、并发症发生率和病死率等指标。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检查护理人员的操作是否符合规范，如无菌技术、消毒隔离等，确保护理过程的安全性和有效性。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针对护理人员技能和知识的不足，定期开展培训和进修，提高护理人员的专业水平。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对现有的护理流程进行优化和改进，提高工作效率和护理质量。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鼓励护理人员积极探索新技术、新方法，提高护理服务的技术含量和水平。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对护理工作进行不定期的抽查，及时发现问题并进行整改，确保护理质量的持续改进。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定期对护理工作进行检查，包括日常巡查、专项检查和定期评估等，确保各项制度和措施得到有效执行。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患者投诉处理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及时处理患者的投诉和建议，深入分析原因，采取有效措施进行改进，提高患者的满意度。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采用问卷调查、面对面访谈等方式，对内科住院患者进行满意度调查。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包括护理服务态度、护理技能水平、病房环境等方面。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总体满意度达到90%以上，其中护理服务态度和护理技能水平得到患者的高度评价。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优化护理工作流程，提高工作效率，减少患者等待时间。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关注患者的需求和感受，提供个性化、人性化的护理服务。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定期对护理人员进行服务态度和技能培训，提高护理服务质量。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https://d.book118.com/267106020151006051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2024-09-25T02:37:30.834</cp:lastPrinted>
  <dcterms:created xsi:type="dcterms:W3CDTF">2024-09-24T18:37:30Z</dcterms:created>
  <dcterms:modified xsi:type="dcterms:W3CDTF">2024-09-24T18:37:32Z</dcterms:modified>
</cp:coreProperties>
</file>