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58B12-576F-430F-BB61-F7F0E7CB4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FB592-297F-4D9B-B385-05CF57893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227A3-78B5-42C9-852F-AFC98BDDC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2B5130-7F6E-4BE9-8B03-EDB19DA27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02CEFA-F0F7-4285-874B-4A6B55EC7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4CB238-7C51-43F5-BDC7-1A534180E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736D5B-DCBA-429D-B2DE-8EF62A5A4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A869A0-A06A-4D18-9AC8-A6EA2A835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EE401E-E308-45DB-876E-D30039413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E40705-9AE9-441C-8997-157E48C83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4E24D-7470-4B10-9154-076B7C9E2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10061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异位肾结石患者护理查房PPT课件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lumMod val="95000"/>
                  <a:lumOff val="5000"/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异位肾结石概述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异位肾结石的护理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异位肾结石的预防与保健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异位肾结石的并发症及处理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异位肾结石的康复与治疗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异位肾结石概述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782" r="3678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007" r="1900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异位肾结石是指肾结石不在正常肾盂内的位置，而是在肾脏的其他部位。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根据结石的位置，异位肾结石可分为肾盏结石、肾盂旁结石、肾盂输尿管交界处结石等。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153" b="25153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异位肾结石的成因较为复杂，可能与先天性肾发育异常、尿路梗阻、感染、代谢异常等多种因素有关。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一些诱发因素可能增加异位肾结石形成的风险，如长期卧床、尿路感染、使用某些药物等。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异位肾结石的成因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诱发因素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异位肾结石的症状因结石位置和大小而异，常见的症状包括腰部或腹部疼痛、血尿、尿路感染、肾功能不全等。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通过尿液检查、超声、CT等检查方法，可以确诊异位肾结石。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异位肾结石的症状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异位肾结石的护理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评估患者心理状况，提供心理疏导和支持，缓解焦虑和恐惧情绪。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协助完善相关检查，如心电图、胸片、肾功能等；做好备皮、药敏试验等准备工作；告知患者术前注意事项。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监测患者生命体征，观察有无发热、血尿等症状，及时发现并处理病情变化。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术后密切监测患者生命体征，观察伤口渗血、渗液情况，发现异常及时报告医生处理。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875" b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333" r="8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评估患者疼痛程度，遵医嘱给予镇痛药物，协助患者采取舒适体位，提供心理支持。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保持引流管通畅，定期挤压引流管，观察引流液的颜色、性质和量，及时发现并处理异常情况。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指导患者合理饮食，多饮水，限制摄入高嘌呤、高脂肪食物，避免摄入过多盐分。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根据患者情况指导适当活动，避免剧烈运动和重体力劳动；保证充足的休息和睡眠时间。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活动与休息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告知患者定期复查的重要性，指导患者按时返院复查，以便及时发现和处理异常情况。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出院指导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https://d.book118.com/267110061023006026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2024-08-31T01:30:39.366</cp:lastPrinted>
  <dcterms:created xsi:type="dcterms:W3CDTF">2024-08-30T17:30:39Z</dcterms:created>
  <dcterms:modified xsi:type="dcterms:W3CDTF">2024-08-30T17:30:41Z</dcterms:modified>
</cp:coreProperties>
</file>