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69404-3E27-4813-8244-11DF65D52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EAA59-837F-41F4-994D-505BCD14D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026B9-EA32-4459-A02F-A7DDD6DC7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9B489-41BE-4644-93E0-A8A2808FF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94B4AA-3E9C-41EB-BA29-826214E00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6DFE98-B4AA-4AA4-A62C-76D86DF45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448827-DA39-46DC-BF59-7392A87DC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EC61F-2220-4B41-BE85-6FD22621C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E3B8E-EB19-4442-9088-14ED99B0C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BEAB8-AB71-48BB-87DF-20931C0AA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AB8DA-4FD0-4D68-9269-BA30839A4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1114105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创业中的环境可持续发展和社会责任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环境可持续发展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企业社会责任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创业中的环境可持续发展和社会责任实践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50" b="100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随着全球环境问题日益严重，可持续发展已成为社会关注的焦点。企业作为社会的重要组成部分，其环境可持续性行为对全球环境影响重大。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企业社会责任是指企业在追求经济效益的同时，应积极履行对环境和社会的责任，实现经济、环境和社会三者之间的协调发展。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环境可持续发展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创业者可以通过关注环境可持续发展和社会责任问题，发现新的商业机会和创新点。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41" b="18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实施环境可持续发展和社会责任的企业能够获得竞争优势，吸引更多消费者和投资者，提高品牌形象和市场地位。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企业只有注重环境可持续发展和社会责任，才能实现长期稳定的发展，为股东和员工创造更多价值。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创业与环境可持续性和社会责任的关系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环境可持续发展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可持续发展是指满足当前人类的需求，同时不损害未来世代满足自身需求的能力的发展模式。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可持续发展是实现经济、社会和环境三者之间协调发展的关键，对于保护地球生态系统、维护人类福祉和推动社会公平具有重要意义。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48" r="122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1" r="1667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优先选择环保、可再生、低能耗的供应商和产品，降低企业运营对环境的负面影响。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绿色采购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通过改进生产工艺、提高能源利用效率、减少废弃物排放等措施，降低企业生产过程中的环境负荷。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推行废弃物减量化、资源化利用，鼓励企业内部的物料循环和能源循环利用，降低对自然资源的依赖。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利用绿色投资和金融工具，为企业可持续发展项目提供资金支持，引导社会资本流向环保产业。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创业中实现环境可持续发展的策略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958" r="8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通过共享资源、减少浪费，实现资源的高效利用，如共享单车、共享汽车等。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共享经济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平台经济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循环经济模式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绿色金融模式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利用互联网平台整合资源，减少中间环节，降低交易成本，如电商、在线教育等。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通过废弃物回收、再利用和循环生产，实现资源的最大化利用，如循环农业、工业废弃物回收等。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创新绿色投资和金融产品，为企业提供可持续发展的资金支持，如绿色债券、绿色基金等。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环境可持续发展的商业模式创新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企业社会责任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https://d.book118.com/267111141050006053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2024-09-27T03:13:14.266</cp:lastPrinted>
  <dcterms:created xsi:type="dcterms:W3CDTF">2024-09-26T19:13:14Z</dcterms:created>
  <dcterms:modified xsi:type="dcterms:W3CDTF">2024-09-26T19:13:16Z</dcterms:modified>
</cp:coreProperties>
</file>