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39E3E-B134-4E60-AB94-F85F40432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7952-86F0-4E70-B34A-BD8042349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C6B09-24F0-49F7-AE06-DC5D2FDA6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E57C3-E359-4DF0-BF4F-5B0CDD6AB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4A898-DB33-4CAE-BB4A-A2F1E1F4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4118D-2106-42F1-B0F5-3D06AE8F8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A3FE7-C407-4486-AA0D-E288774C1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D79DA-D997-4C3D-AFA4-B6AB29CD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9932E-4007-4B94-82E6-BFF9D2BA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243E-4F64-45AC-8A38-A236C7AB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EDE6-CB98-46FD-9CDA-363027FE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2015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医药经理的市场策划能力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市场策划基本概念与理论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医药市场调研与分析能力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产品定位与品牌策略制定能力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营销策略规划与执行能力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价格策略与促销方案设计能力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团队建设与沟通协调能力提升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市场策划基本概念与理论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市场策划是一种系统性的营销思维与实践活动，通过对市场环境、消费者需求、竞争对手等要素的综合分析，制定针对性的市场策略，以实现企业营销目标。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市场策划在医药企业中发挥着至关重要的作用。它可以帮助企业明确市场定位，了解消费者需求，分析竞争对手，从而制定有效的营销策略，提高产品知名度和市场份额。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38" r="1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市场策划定义及作用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医药市场竞争激烈，国内外企业众多，产品同质化严重，价格战激烈。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医药市场受到国家政策法规的严格监管，政策变化对市场格局和企业经营产生重大影响。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消费者对医药产品的需求呈现多样化特点，包括疗效、安全性、便捷性等方面。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医药经理负责制定和执行公司营销策略，管理销售团队，拓展市场份额，提高产品知名度和销售额。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医药经理需要具备丰富的医药知识、市场策划能力、团队管理能力和沟通协调能力。同时，还需要关注政策法规变化，了解市场动态和竞争对手情况，以便及时调整市场策略。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医药市场调研与分析能力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设计问卷，通过线上或线下方式收集目标受众的意见和反馈，以了解市场需求和竞争态势。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访谈调查法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与目标受众进行面对面或电话访谈，深入了解他们的需求、购买行为和消费心理。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观察调查法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通过实地观察目标受众的行为、态度和环境，收集第一手资料，以揭示市场现象背后的原因和动机。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调研方法选择与应用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数据收集、整理与挖掘技巧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确定数据来源，运用各种调研工具和方法收集数据，确保数据的准确性和完整性。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对收集到的数据进行清洗、分类和整理，以便后续分析。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运用统计学和数据分析技术，挖掘数据中的潜在规律和趋势，为市场策划提供有力支持。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基于历史数据和市场调研结果，运用预测模型和方法，对未来市场需求进行预测，为企业制定市场策略提供依据。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通过对市场动态、政策法规、技术进步等方面的持续关注和分析，揭示市场发展趋势和未来走向，帮助企业把握市场机遇和挑战。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市场需求预测及趋势分析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产品定位与品牌策略制定能力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通过对目标市场的调研和分析，了解消费者需求、购买行为和竞争态势，为产品差异化定位提供依据。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从产品品质、功效、安全性等方面挖掘产品的独特卖点，与竞品形成差异化。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挖掘产品独特卖点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通过宣传和推广，强调产品的优势特点，提升消费者对产品的认知度和好感度。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强调产品优势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产品差异化定位方法论述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打造品牌视觉识别系统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设计独特的品牌标识、包装和宣传物料，形成统一的品牌视觉形象。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多渠道宣传推广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利用广告、公关、社交媒体等多种渠道进行品牌宣传推广，提高品牌知名度和美誉度。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根据目标市场和消费者需求，明确品牌的定位，包括品牌的核心价值、品牌形象和品牌口号等。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品牌形象塑造和传播途径探讨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https://d.book118.com/267112015065006040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2024-09-12T20:56:10.631</cp:lastPrinted>
  <dcterms:created xsi:type="dcterms:W3CDTF">2024-09-12T12:56:10Z</dcterms:created>
  <dcterms:modified xsi:type="dcterms:W3CDTF">2024-09-12T12:56:12Z</dcterms:modified>
</cp:coreProperties>
</file>