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B18F0-F7B9-4553-9DB2-A9A7DAB4A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8C330-E536-4D44-A43F-E2ECC2D83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10B04-C63C-4A8A-8784-EFA48C56A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C7F2C-C661-4200-9A22-1C3B59F6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D396D-4D33-41F2-B750-ABAF17A75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0430F-FC4C-4BCD-8F26-97D50C4BE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10C741-0B33-4BB0-B641-AC076772E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3A5BA-2A83-48D4-B106-BBC72A61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C7E9F-40B5-4622-8EE4-85A377F86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4A0B9-374B-4CBC-BD2E-84A714DB3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2CF85-C329-4432-89F0-6E484137D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2025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护理综述答辩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护理综述的目的和背景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护理综述的主要内容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护理综述的未来展望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护理综述的目的和背景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914" r="109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356" b="293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总结护理领域的研究进展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通过综述护理领域的研究成果，对当前的研究现状进行全面的梳理和总结，为后续的研究提供参考和借鉴。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发现研究空白和不足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通过对护理领域的研究进行系统性的回顾和分析，发现当前研究的不足和空白，为未来的研究提供方向和思路。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促进护理学科的发展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通过综述护理领域的研究成果，推动护理学科的理论和实践发展，提高护理服务的质量和水平。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护理研究的复杂性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护理研究涉及的学科众多，包括医学、心理学、社会学等，这些学科在研究方法和思路方面存在很大的差异和复杂性。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护理实践和研究的发展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随着医学技术的不断进步和社会需求的不断变化，护理实践和研究也在不断发展变化，需要不断更新和改进。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护理实践的多样性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护理实践涉及的领域广泛，包括临床护理、社区护理、康复护理等，这些领域在实践中存在很大的差异和多样性。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护理综述的主要内容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362" r="43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阐述护理综述的研究背景，包括护理领域的现状、存在的问题以及研究的重要性和意义。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明确护理综述的研究目的，即通过综述相关文献，探讨某一护理问题的研究现状、进展和趋势，为实际护理工作提供理论支持和实践指导。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护理综述的概述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护理综述的目的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护理综述的背景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护理综述的主要研究方法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说明文献检索的方法和范围，包括数据库的选择、关键词的确定等。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文献评价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介绍文献评价的方法和标准，对所综述的文献进行质量评估和筛选。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文献筛选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说明文献筛选的标准和过程，确保所综述的文献具有代表性和可靠性。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综述方法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说明综述的方法和逻辑，包括如何整理、分析和归纳文献内容，如何提炼和总结研究结论。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总结护理综述的研究成果，包括对某一护理问题的研究现状、进展和趋势的概括和分析。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指出护理综述研究的不足之处，包括研究方法的局限性、研究内容的片面性等。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展望护理综述未来的研究方向和趋势，提出进一步研究的建议和展望。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护理综述的结论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护理综述的实践应用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https://d.book118.com/267112025013006051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2024-09-23T22:12:20.130</cp:lastPrinted>
  <dcterms:created xsi:type="dcterms:W3CDTF">2024-09-23T14:12:20Z</dcterms:created>
  <dcterms:modified xsi:type="dcterms:W3CDTF">2024-09-23T14:12:22Z</dcterms:modified>
</cp:coreProperties>
</file>