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264677-DAEA-45A3-A3FF-2E0F9CCD60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D59EB6-B823-484A-A8FB-CCBD16F4B3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1B2B7E-2926-4A14-8B58-1EE887F1BE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924C50-DF1E-4780-BC26-4943CCB624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809C7F-A3F1-49B4-AE71-1DE017228B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2CACE3-CDF2-4504-9D74-5EAF654547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97D901-F481-451D-970B-2EEFFA3509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4F7FB9-9B6E-47A9-B8CF-BF664E4074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D67BA2-5D0D-4AD9-A53A-43E8C9973C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9D3D0A-44DB-40F2-9574-360C9C7EA9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E54A47-D3D9-4C93-A4D0-07C5141FF4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11215416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急性气管炎的教学查房PPT课件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急性气管炎概述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急性气管炎的诊断与鉴别诊断</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急性气管炎的治疗</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急性气管炎的预防与护理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病例分享与讨论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急性气管炎概述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634" r="2663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857" r="3285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急性气管炎是一种由感染、过敏等因素引起的气管炎症，通常表现为咳嗽、咳痰、气急等症状。</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急性气管炎可分为急性感染性气管炎和急性过敏性气管炎，其中急性感染性气管炎主要由细菌、病毒等感染引起。</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2976" b="329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急性气管炎的常见病因包括感染、吸入刺激性气体、过敏反应等。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急性气管炎的发病机制主要与感染或过敏等因素引起的炎症反应有关，炎症细胞浸润和炎症介质的释放导致气管黏膜充血、水肿和分泌物增加。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咳嗽</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咳痰</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气急</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其他症状</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急性气管炎患者通常出现咳嗽症状，多为干咳或有少量痰液。</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部分患者可能出现咳痰症状，痰液多为白色或黄色。</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部分患者可能出现发热、胸痛等症状。</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患者可能出现气急症状，尤其是在活动或运动时。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急性气管炎的诊断与鉴别诊断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咳嗽、咳痰、气急等症状持续时间不超过3周。</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听诊双肺呼吸音粗糙，可有干啰音和/或湿啰音。</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胸部X线检查可见肺纹理增粗。</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感冒</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慢性阻塞性肺疾病</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支气管哮喘</a:t>
            </a:r>
          </a:p>
        </p:txBody>
      </p:sp>
      <p:pic>
        <p:nvPicPr>
          <p:cNvPr id="5" name="Picture 5"/>
          <p:cNvPicPr>
            <a:picLocks noChangeAspect="1"/>
          </p:cNvPicPr>
          <p:nvPr/>
        </p:nvPicPr>
        <p:blipFill>
          <a:blip r:embed="rId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00" r="5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鉴别诊断</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感冒通常有鼻塞、流涕、打喷嚏等上呼吸道症状，咳嗽较轻，无气急表现，病程较短。</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慢性阻塞性肺疾病多见于中老年人，病程较长，常有吸烟史，咳嗽、咳痰、气急等症状反复发作。</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支气管哮喘常有过敏史，发作时以喘息为主要症状，听诊肺部可闻及哮鸣音，缓解后可无任何症状。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血常规检查</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痰液检查</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胸部X线检查</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肺功能检查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辅助检查</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白细胞计数和分类可正常或偏高。</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痰液涂片和培养可帮助确定病原体。</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可见肺纹理增粗，肺部无实质性病变。</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有助于诊断支气管哮喘和慢性阻塞性肺疾病等其他呼吸系统疾病。</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急性气管炎的治疗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https://d.book118.com/267112154165006026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2024-09-01T08:07:39.579</cp:lastPrinted>
  <dcterms:created xsi:type="dcterms:W3CDTF">2024-09-01T00:07:39Z</dcterms:created>
  <dcterms:modified xsi:type="dcterms:W3CDTF">2024-09-01T00:07:41Z</dcterms:modified>
</cp:coreProperties>
</file>