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93C6A-643B-471F-A651-56E6DDF6D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56590-5DCA-4E95-A471-AD6A80AA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7A79A-067C-4EBC-A610-9B090F10C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89CFD-48CA-4698-A243-14D77E18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4A74A-411A-4253-B5EB-4470ACB2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1EE4D-11CD-411A-B614-342E2337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47A9C-3B41-4DD6-BD5F-2509DCFDD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DD485-18FB-4350-9D12-8A38DE3B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71428-E65B-4F49-B291-304A814E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CEF19-1C7B-4B08-8889-10F7CB94D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CD6EA-99A6-4054-B922-3FC8D8D36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3033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新生儿血管活性药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新生儿血管活性药的用药原则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新生儿血管活性药的合理使用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新生儿血管活性药的研发进展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新生儿血管活性药的护理与监护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新生儿血管活性药概述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新生儿血管活性药是指用于调节新生儿血管功能、改善微循环的药物。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根据作用机制和药理作用，新生儿血管活性药可分为收缩血管药物、舒张血管药物和抗凝药物等。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通过收缩血管平滑肌，增加外周阻力，提高血压，如多巴胺、肾上腺素等。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收缩血管药物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舒张血管药物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通过舒张血管平滑肌，降低外周阻力，降低血压，如硝酸甘油、硝普钠等。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通过抑制凝血酶和血小板活性，防止血栓形成和血液凝固，如肝素、低分子量肝素等。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新生儿血管活性药主要用于治疗新生儿休克、心力衰竭、肺动脉高压等疾病，改善微循环，提高组织灌注。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新生儿血管活性药禁用于新生儿出血性疾病、严重肝肾功能不全等情况，以及对药物过敏或不良反应严重的新生儿。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新生儿血管活性药的用药原则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新生儿血管活性药主要用于治疗危重疾病，如休克、呼吸衰竭等，需在医生指导下使用。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根据新生儿的体重、病情等因素，选择适当的药物剂量，避免过量或不足。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用药指征与剂量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63" r="23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新生儿血管活性药可以通过静脉注射、口服、皮下注射等途径给药，具体给药方式应根据病情和医生的建议确定。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给药时应严格控制速度和浓度，避免药物过快或过慢，同时密切观察新生儿的反应，及时调整治疗方案。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给药方式与注意事项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新生儿血管活性药可能引起血压波动、心律失常、过敏反应等不良反应，应密切监测并及时处理。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一旦出现不良反应，应立即停药并采取相应的治疗措施，如抗过敏、稳定心律等，以确保新生儿的生命安全。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新生儿血管活性药的合理使用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药物选择与配伍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根据新生儿的病情和个体差异，选择适当的血管活性药物，如多巴胺、肾上腺素、血管加压素等。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配伍禁忌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了解不同药物之间的相互作用和配伍禁忌，避免药物之间的不良反应和相互干扰。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在新生儿的危重情况下，如休克、心脏骤停等，及时使用血管活性药物，以维持生命体征的稳定。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根据新生儿的病情和治疗效果，合理控制用药的疗程，避免长期使用或滥用血管活性药物。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用药时机与疗程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https://d.book118.com/267113033035006044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2024-09-18T11:47:41.309</cp:lastPrinted>
  <dcterms:created xsi:type="dcterms:W3CDTF">2024-09-18T03:47:41Z</dcterms:created>
  <dcterms:modified xsi:type="dcterms:W3CDTF">2024-09-18T03:47:43Z</dcterms:modified>
</cp:coreProperties>
</file>