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FB0B1-CABB-4583-AAA0-F55537B9A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92518-24AE-4A14-A092-0343C6826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6B432-6559-444E-B7CF-B0B8EA800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29899-3AE3-4AE5-B959-62C94DB48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64A366-08E0-426E-A556-8D015D633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FB7F12-8987-4225-9946-5DC2983F2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EB9EEC-2030-4239-AFD9-2629CD751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AFF09-DE34-4D5A-A2EF-A75978E96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5148F-97A9-4CAB-A4C8-DD4F6B764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71A1C-F88E-445D-AA1E-6F07D0932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A1C1A-F73F-41FB-B3D1-D7F474E6C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1303414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劳务管理文件汇编课件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劳务管理概述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劳务合同管理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劳务派遣管理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劳务争议处理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劳务培训与考核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劳务管理案例分析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劳务管理概述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416" r="2541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劳务管理是指对企业的劳动力资源进行计划、组织、指挥、协调、控制和监督等一系列管理活动的总称。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劳务管理的定义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劳务管理涉及到企业的各个领域，包括生产、销售、财务等，需要综合考虑各种因素，制定全面、系统的管理方案。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劳务管理是一个动态的过程，需要随着企业内外环境的变化而不断调整和完善，以适应企业发展的需要。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劳务管理强调以人为本，注重员工的利益和需求，通过有效的管理手段激发员工的积极性和创造力，提高企业的整体绩效。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人本性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劳务管理的定义与特点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有效的劳务管理能够合理配置劳动力资源，提高生产效率，降低生产成本，增强企业的市场竞争力。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35" r="1623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良好的劳务管理能够为员工提供广阔的发展空间和机会，激发员工的潜力，提高员工的工作满意度和忠诚度。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合理的劳务管理能够维护企业内部的稳定和和谐，减少劳资纠纷，增强企业的凝聚力，促进企业的可持续发展。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维护企业稳定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劳务管理的重要性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75" b="48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272" b="82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劳务管理的历史与发展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劳务管理的起源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劳务管理起源于工业革命时期，当时企业开始大规模使用机器和工人，需要对劳动力进行有效的管理和组织。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劳务管理的发展历程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随着工业化和现代化的进程，劳务管理逐渐发展成为一个独立的学科领域，不断涌现出新的理论和实践成果。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劳务管理的未来趋势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未来，随着科技的不断进步和企业竞争的加剧，劳务管理将更加注重数字化、智能化和人性化的发展，以适应时代的变化和需求。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劳务合同管理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签订过程的注意事项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双方应遵循平等、自愿、公平原则，明确合同期限、工作内容和地点、工资待遇等条款。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签订后的审查与备案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合同签订后应进行审查，确保合同内容合法、合理，并及时向相关部门备案。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签订前的准备工作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双方应明确合同内容、条款和条件，确保合同符合法律法规和相关政策。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劳务合同的签订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当合同内容需要修改或补充时，双方应协商一致，并书面确认变更内容。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变更的条件与情形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变更的程序与要求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变更的法律效力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变更合同应遵循合法、合理原则，确保双方权益不受损害，并履行相关手续。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变更后的合同具有同等法律效力，双方应遵循新的约定履行义务。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劳务合同的变更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当合同无法继续履行或双方协商一致时，可以解除合同。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250" r="9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958" r="7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解除的条件与情形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解除合同应遵循合法、合理原则，确保双方权益不受损害，并履行相关手续。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解除的程序与要求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解除后的合同不再具有法律效力，双方不再受原合同约束。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解除的法律效力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劳务合同的解除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终止的程序与要求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终止合同应遵循合法、合理原则，确保双方权益不受损害，并履行相关手续。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终止的条件与情形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当合同期限届满或法律规定的其他情形出现时，可以终止合同。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终止的法律效力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终止后的合同不再具有法律效力，但双方仍需遵循原合同的约定履行相关义务。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583" r="5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542" r="9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250" r="12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劳务合同的终止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劳务派遣管理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适用于短期、临时性的岗位，如季节性用工、项目性用工等。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临时性岗位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适用于非主营业务岗位，如行政助理、司机等。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辅助性岗位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适用于员工长期请假、离职后的替代人员。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替代性岗位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适用于具备专业技能的高端人才，如高级工程师、高级会计师等。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高技能岗位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劳务派遣的适用范围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分析企业用工需求，确定适合劳务派遣的岗位。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人员招聘与培训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劳务派遣机构负责招聘、培训适合岗位的人员。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选择劳务派遣机构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选择有资质、信誉良好的劳务派遣机构。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劳务派遣人员的使用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企业按照实际需求使用劳务派遣人员。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签订劳务派遣合同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与劳务派遣机构签订劳务派遣合同，明确双方权利义务。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劳务派遣人员的管理与考核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企业负责对劳务派遣人员进行日常管理和考核。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劳务派遣的流程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https://d.book118.com/267113034142006024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2024-08-28T23:46:35.092</cp:lastPrinted>
  <dcterms:created xsi:type="dcterms:W3CDTF">2024-08-28T15:46:35Z</dcterms:created>
  <dcterms:modified xsi:type="dcterms:W3CDTF">2024-08-28T15:46:37Z</dcterms:modified>
</cp:coreProperties>
</file>