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CBFAA3-7237-47C5-A876-1C5050752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B48A5E-B724-44FE-A377-EC0DBC336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EDEC74-1BCE-4DA3-A603-4E64DC2082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60082C-E2B5-4C5B-9013-4B3B74BE08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ECF17F-ADEC-4969-A5DB-1F916CB669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EA9D41-1DB9-41FD-ACC7-B0F2DD95D8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CDD076-FA1D-4D71-A9BB-57E38C83D4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6E8700-97EE-444D-9F22-8FEF9E1AFB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67A349-2BE7-4440-AE45-0E1D230356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E48F8-544B-4519-86CB-DDC222395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9D3A11-EF18-4D96-9217-4A4BEFC3A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1402420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PPE个人防护用品详细介绍</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PPE概述与分类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头部防护用品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呼吸防护用品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身体防护用品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眼部及面部防护用品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听力及手部防护用品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PPE概述与分类</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PPE定义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PPE作用</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PPE（Personal Protective Equipment）即个人防护用品，是指为保护劳动者在生产过程中免遭或减轻事故伤害和职业危害的个人随身穿（佩）戴的用品。</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PPE在预防职业危害的综合措施中，属于第一级防护，当劳动条件尚不能从设备上改善时，还是主要防护手段。</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PPE定义及作用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头部防护</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安全帽、防护头罩等，用于保护头部免受重物打击等伤害。</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呼吸防护</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防尘口罩、防毒面具等，用于防止吸入有害气体、粉尘等。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眼部防护</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护目镜、防护面罩等，用于防止异物飞溅、化学飞溅等伤害眼睛。</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常见PPE类型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耳塞、耳罩等，用于降低噪音对听力的损害。</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听力防护</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防护服、反光背心等，用于保护身体免受化学、物理等因素的伤害。</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身体防护</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手套等，用于保护手部免受化学腐蚀、机械损伤等。</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手部防护</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安全鞋、防护靴等，用于保护足部免受重物砸伤、化学腐蚀等。</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足部防护</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t="2263" b="2263"/>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常见PPE类型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适用场景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PPE广泛应用于建筑、制造、化工、医疗、交通等各个领域，适用于不同职业和工种的人员。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各国都制定了相应的PPE标准和规范，如欧洲的EN标准、美国的ANSI标准、中国的GB标准等，以确保PPE的质量和性能符合要求，保障劳动者的安全与健康。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适用场景与行业标准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头部防护用品</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安全帽是一种用于保护头部的防护装备，通常由帽壳、帽衬、下颏带等部分组成。</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防止或减轻飞来或坠落的物体对头部的伤害，以及防止头发、头皮等被卷入运动的机械设备中。</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作用</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根据用途可分为一般作业类安全帽和特殊作业类安全帽，如电业用安全帽、防静电安全帽等。</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防护头罩是一种能够完全或部分覆盖头部的防护装备，通常与安全帽配合使用。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50" r="10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作用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50" b="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提供额外的保护，防止飞溅物、粉尘、化学品等对头部和面部造成伤害。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根据材质和用途可分为不同的类型，如一次性防护头罩、可重复使用防护头罩等。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防护头罩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耳塞和耳罩是两种常见的听力防护用品，用于降低环境噪音对听力的影响。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pic>
        <p:nvPicPr>
          <p:cNvPr id="5" name="Picture 5"/>
          <p:cNvPicPr>
            <a:picLocks noChangeAspect="1"/>
          </p:cNvPicPr>
          <p:nvPr/>
        </p:nvPicPr>
        <p:blipFill>
          <a:blip r:embed="rId2"/>
          <a:srcRect l="15234" r="1523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通过插入耳道或覆盖耳朵来减少噪音的传入，保护听力免受损害。</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作用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根据使用方式和材质可分为不同类型，如泡沫耳塞、硅胶耳塞、头戴式耳罩等。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耳塞/耳罩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928" b="1692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根据工作环境和需要选择合适的头部防护用品，确保其符合相关标准和规定。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正确佩戴头部防护用品，调整松紧度以确保其紧贴头部并起到保护作用。同时，注意检查用品的完好性和有效期，及时更换损坏或过期的用品。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选择与佩戴方法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佩戴方法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选择</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呼吸防护用品</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医用口罩、N95口罩、KN95口罩等。</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417" r="1641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口罩类型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阻挡空气中的颗粒物、飞沫、细菌、病毒等，保护呼吸道健康。</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口罩作用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根据使用场合和风险等级选择合适的口罩类型。</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口罩选择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呼吸器作用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提供更为全面和高效的呼吸防护，适用于高风险环境。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呼吸器选择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根据工作环境和防护需求选择合适的呼吸器类型。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呼吸器类型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全面罩呼吸器、半面罩呼吸器等。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通过滤毒罐或滤毒盒过滤空气中的有害物质，适用于空气中有害物质浓度较低的环境。</a:t>
            </a:r>
          </a:p>
        </p:txBody>
      </p:sp>
      <p:pic>
        <p:nvPicPr>
          <p:cNvPr id="6" name="Picture 6"/>
          <p:cNvPicPr>
            <a:picLocks noChangeAspect="1"/>
          </p:cNvPicPr>
          <p:nvPr/>
        </p:nvPicPr>
        <p:blipFill>
          <a:blip r:embed="rId2"/>
          <a:srcRect l="16875" r="16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过滤式呼吸器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通过外部气源或自带气瓶提供清洁空气，适用于空气中有害物质浓度较高或氧气含量不足的环境。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供气式呼吸器</a:t>
            </a:r>
          </a:p>
        </p:txBody>
      </p:sp>
      <p:pic>
        <p:nvPicPr>
          <p:cNvPr id="10" name="Picture 10"/>
          <p:cNvPicPr>
            <a:picLocks noChangeAspect="1"/>
          </p:cNvPicPr>
          <p:nvPr/>
        </p:nvPicPr>
        <p:blipFill>
          <a:blip r:embed="rId3"/>
          <a:srcRect l="20958" r="20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922" r="1992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过滤式呼吸器轻便易携，但防护时间有限；供气式呼吸器防护效果好，但重量较大且需要定期更换气源。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过滤式呼吸器与供气式呼吸器对比</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使用前检查</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检查呼吸防护用品是否完好无损，滤毒罐或滤毒盒是否在有效期内。</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正确佩戴</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根据产品说明书正确佩戴呼吸防护用品，确保密合性良好。</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使用中注意事项</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避免在有害环境中长时间停留，如感到不适立即离开有害环境并更换滤毒罐或滤毒盒。</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保养与存放</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定期清洗和消毒呼吸防护用品，存放在干燥通风处，避免阳光直射和高温环境。</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正确使用与保养方法</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身体防护用品</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https://d.book118.com/267114024200006040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2024-09-13T14:48:53.163</cp:lastPrinted>
  <dcterms:created xsi:type="dcterms:W3CDTF">2024-09-13T06:48:53Z</dcterms:created>
  <dcterms:modified xsi:type="dcterms:W3CDTF">2024-09-13T06:48:55Z</dcterms:modified>
</cp:coreProperties>
</file>