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B80B61-9C8E-4A88-9551-1A8ACB815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9B2434-CE7F-4459-99EF-7A3D362402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E3E55B-03DE-448F-99DF-ABD5F27E3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13B19C-A386-4A2E-90BF-E32E567CC5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C3A338-B517-47F4-ACA7-8357467AC9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1259F7-8255-4DF5-89D6-374FF380B0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07BDDF-7851-4E14-9090-83D8ECC597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CE6F9C-06CC-4421-8A79-60ADA802D4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F52073-3642-4D45-B644-143541E5C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B00D22-2D32-4AC5-9BB8-390783AD83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D843D-B24E-4962-891C-47EA596212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1412614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脑血栓形成科普讲座课件</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脑血栓形成基本概念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脑血栓形成临床表现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诊断方法与评估指标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治疗方案与药物选择</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预防措施及生活调整建议</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患者心理支持与康复辅导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脑血栓形成基本概念</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脑血栓形成是指在颅内外供应脑部的动脉血管壁发生病理性改变的基础上，在血流缓慢、血液成分改变或血粘度增加等情况下形成血栓，致使血管闭塞而言。</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发病机制</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常见的病因为动脉粥样硬化。糖尿病，高血脂症和高血压等可加速脑动脉粥样硬化的发展。脑血栓形成的好发部位为颈总动脉，颈内动脉、基底动脉下段、椎动脉上段，椎一基底动脉交界处，大脑中动脉主干，大脑后动脉和大脑前动脉等。其它病因有非特异动脉炎、钩端螺旋体病、动脉瘤、胶原性病、真性红细胞增多症和头颈部外伤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定义与发病机制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脑血栓形成是缺血性脑血管病的一种，多见于中老年人，无明显性别差异。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发病率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69" r="26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地域与种族差异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季节性特点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不同地域和种族之间发病率略有差异，可能与遗传因素、环境因素和生活方式等有关。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部分研究显示，脑血栓形成的发病具有一定的季节性，寒冷季节发病率相对较高。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高血压、糖尿病、高血脂、心脏病、吸烟、饮酒、肥胖、缺乏运动等都是脑血栓形成的危险因素。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积极控制血压、血糖和血脂，戒烟限酒，保持健康体重，适当进行有氧运动，合理饮食，避免过度劳累和精神紧张等。对于高危人群，还应定期进行脑血管检查，及时发现并治疗潜在的脑血管疾病。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281" r="21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危险因素及预防措施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脑血栓形成临床表现</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症状与体征概述</a:t>
              </a:r>
            </a:p>
          </p:txBody>
        </p:sp>
      </p:grpSp>
      <p:sp>
        <p:nvSpPr>
          <p:cNvPr id="25" name="TextBox 25"/>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突然出现的头痛、眩晕、恶心、呕吐等症状。</a:t>
            </a:r>
          </a:p>
        </p:txBody>
      </p:sp>
      <p:sp>
        <p:nvSpPr>
          <p:cNvPr id="26" name="TextBox 26"/>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言语不清、失语或理解能力下降。</a:t>
            </a:r>
          </a:p>
        </p:txBody>
      </p:sp>
      <p:sp>
        <p:nvSpPr>
          <p:cNvPr id="27" name="TextBox 27"/>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视力模糊、复视或失明。</a:t>
            </a:r>
          </a:p>
        </p:txBody>
      </p:sp>
      <p:sp>
        <p:nvSpPr>
          <p:cNvPr id="28" name="TextBox 28"/>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肢体麻木、无力或瘫痪，尤其是单侧肢体。</a:t>
            </a:r>
          </a:p>
        </p:txBody>
      </p:sp>
      <p:sp>
        <p:nvSpPr>
          <p:cNvPr id="29" name="Freeform 29"/>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7802444" y="2287786"/>
            <a:ext cx="461677" cy="550831"/>
            <a:chOff x="7802444" y="2287786"/>
            <a:chExt cx="461677" cy="550831"/>
          </a:xfrm>
        </p:grpSpPr>
        <p:sp>
          <p:nvSpPr>
            <p:cNvPr id="34" name="Freeform 34"/>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3614276" y="3475144"/>
            <a:ext cx="664559" cy="579787"/>
            <a:chOff x="3614276" y="3475144"/>
            <a:chExt cx="664559" cy="579787"/>
          </a:xfrm>
        </p:grpSpPr>
        <p:sp>
          <p:nvSpPr>
            <p:cNvPr id="37" name="Freeform 37"/>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6455230" y="3620596"/>
            <a:ext cx="577692" cy="614458"/>
            <a:chOff x="6455230" y="3620596"/>
            <a:chExt cx="577692" cy="614458"/>
          </a:xfrm>
        </p:grpSpPr>
        <p:sp>
          <p:nvSpPr>
            <p:cNvPr id="40" name="Freeform 40"/>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5009105" y="2064915"/>
            <a:ext cx="559445" cy="701973"/>
            <a:chOff x="5009105" y="2064915"/>
            <a:chExt cx="559445" cy="701973"/>
          </a:xfrm>
        </p:grpSpPr>
        <p:sp>
          <p:nvSpPr>
            <p:cNvPr id="45" name="Freeform 45"/>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可能仅表现为短暂性脑缺血发作（TIA），症状较轻且短暂，可完全恢复。</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轻度脑血栓形成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出现明显的神经系统症状和体征，如偏瘫、失语等，但意识尚清楚。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中度脑血栓形成</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大面积脑梗死或脑干梗死，症状严重，可能出现昏迷、生命体征不稳定等。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重度脑血栓形成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不同程度脑血栓形成表现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15" b="281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鉴别诊断要点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与脑出血鉴别</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两者均可出现偏瘫、失语等症状，但脑出血多有高血压病史，发病更急骤，常伴有头痛、呕吐等颅内高压症状。</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与脑栓塞鉴别</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脑栓塞多见于青壮年，多有风湿性心脏病、心房颤动等病史，起病急骤，症状多在数秒至数分钟内达到高峰。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与颅内占位性病变鉴别</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如脑肿瘤等，可通过头颅CT或MRI等影像学检查进行鉴别。</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诊断方法与评估指标</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667" r="2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脑血管造影（DSA）</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可直观显示脑血管形态、血流情况及血栓位置，为手术治疗提供重要依据。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计算机断层扫描（CT）</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可快速检测脑血栓形成的部位与范围，对于急性脑卒中具有重要诊断价值。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磁共振成像（MRI）</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能更精确地显示脑血栓形成的部位、大小及周围组织水肿情况，有助于判断病情严重程度。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神经影像学检查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检查红细胞、白细胞、血小板等血液成分，有助于评估患者的全身状况。</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1875" r="21875"/>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血常规</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包括血糖、血脂、肝肾功能等指标，可了解患者的基础疾病及代谢状况。</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生化检查</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检测凝血酶原时间、部分活化凝血活酶时间等指标，有助于判断患者的凝血功能状态。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凝血功能检查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实验室检查项目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https://d.book118.com/267114126142006044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2024-09-19T07:49:38.252</cp:lastPrinted>
  <dcterms:created xsi:type="dcterms:W3CDTF">2024-09-18T23:49:38Z</dcterms:created>
  <dcterms:modified xsi:type="dcterms:W3CDTF">2024-09-18T23:49:40Z</dcterms:modified>
</cp:coreProperties>
</file>