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957F3-863E-48F9-B6BE-CBEAA46ED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49D1D-8CC9-4736-A0E8-79BCCA138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0DC4E-A9C2-4206-A7BA-94EB5E1EB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FFD4C-B380-4538-89E3-0A6756FE8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A0025B-A8A5-4C8F-8170-B10DBAD29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C8AEEB-900E-4306-BF26-1D2D2A953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CE5835-3269-462C-94FA-52EDEC53C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50AB5-CBCC-4432-B97C-02639B1E5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B31EB-7F10-4FC5-A60D-7D89FF7FB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92205-CF4D-4285-8411-C6133A37B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93975-A18A-46BF-9EEF-21EF8C358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14142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胎监基线平教学查房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胎监基线平简介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胎监基线平教学查房的目的和意义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胎监基线平教学查房的内容和方法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胎监基线平教学查房的效果评估和总结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胎监基线平教学查房的改进和展望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胎监基线平简介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胎监基线平是指胎儿心电监护过程中，通过监测胎心率的变化，评估胎儿宫内状况的一种方法。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胎监基线平具有无创、无痛、无辐射等优点，能够连续监测胎儿心率的动态变化，为医生提供胎儿宫内状况的准确信息。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胎监基线平的重要性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早期发现胎儿宫内窘迫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胎监基线平能够及时发现胎儿宫内窘迫的情况，为医生采取相应的治疗措施提供依据。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评估胎儿成熟度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胎监基线平的变化可以反映胎儿的成熟度，有助于医生判断胎儿的生长发育情况。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指导分娩方式选择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通过胎监基线平的监测，医生可以了解胎儿在宫内的状况，为分娩方式的选择提供参考依据。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胎监基线平技术自20世纪50年代开始应用于临床，经过多年的研究和实践，已经成为产科领域的重要监测手段。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随着科技的进步和医疗水平的提高，胎监基线平技术也在不断完善和发展，未来将更加智能化、精准化，为保障母婴安全发挥更大的作用。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胎监基线平的历史与发展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胎监基线平教学查房的目的和意义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了解胎监基线平的概念和定义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胎监基线平是指胎儿心率监测中，基线部分的图形表现，是评估胎儿宫内状况的重要指标。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熟悉胎监基线平的生理和病理意义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生理性的胎监基线平表现为周期性变化，而病理性的胎监基线平则可能出现异常波形，提示胎儿宫内缺氧、窘迫等情况。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提高医生对胎监基线平的认知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掌握正确的胎监基线平监测方法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医生应熟练掌握胎儿心率监测设备的操作，确保监测结果的准确性和可靠性。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规范胎监基线平的解读和报告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医生应遵循相关指南和规范，对胎监基线平进行准确解读，并及时出具相应的报告，为临床决策提供依据。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规范医生对胎监基线平的操作流程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当出现胎监基线平异常时，医生应迅速判断并采取相应的处理措施，如改变体位、吸氧等，以改善胎儿缺氧状态。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学习胎监基线平异常情况的处理原则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医生应能够结合其他指标如变异幅度、加速等，对胎监基线平进行综合分析，更准确地评估胎儿宫内状况。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提高医生对胎监基线平与其他指标的综合分析能力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提升医生对胎监基线平的应对能力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https://d.book118.com/267114142024006033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2024-09-06T08:38:29.984</cp:lastPrinted>
  <dcterms:created xsi:type="dcterms:W3CDTF">2024-09-06T00:38:30Z</dcterms:created>
  <dcterms:modified xsi:type="dcterms:W3CDTF">2024-09-06T00:38:31Z</dcterms:modified>
</cp:coreProperties>
</file>