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0DEC05-F986-4576-B8E6-DF8B92054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1C0BE7-B41B-4FE8-9A93-112154894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A8C69B-D933-4788-8240-6DAE355EE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E83A71-8FB6-4C54-AC9A-EDB0A331D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5B34EB-E0F9-42D4-906A-812B6D266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C69EB4-69CF-4CA4-A17E-DDA72102D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5DF1B0-0B9F-4732-9ED4-C43461A06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4AEF8A-ECCB-4B65-8CF4-7069BDC5E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50C2B1-E2EF-478B-8DBE-1DD1CE92B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FF6C21-9709-47A2-8485-7A7E48681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2C179E-E995-4DB4-B897-E01AB6746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11415002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龋病预防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龋病概述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龋病预防的重要性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龋病预防方法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个人预防管理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社会预防策略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龋病治疗与护理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龋病概述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057" r="2605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龋病是一种由口腔内细菌引起的慢性感染性疾病，主要影响牙齿硬组织。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根据龋坏程度，龋病可分为浅龋、中龋和深龋。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142" b="171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797" b="679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龋病的成因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细菌因素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口腔内细菌通过分解食物残渣产生酸，导致牙齿脱矿化，进而形成龋洞。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食物因素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高糖、高酸食物可提供细菌所需的营养，促进其生长繁殖，增加龋病风险。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宿主因素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牙齿结构、唾液分泌量、免疫反应等个体差异影响龋病的发生和发展。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咀嚼功能下降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心理影响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全身性疾病风险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龋病的影响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0014" r="2001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龋病可引起牙齿疼痛，影响咀嚼和进食。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龋齿导致牙齿缺失或疼痛，影响咀嚼效率。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面部美观受影响，导致自卑等心理问题。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长期口腔炎症可增加心血管疾病、糖尿病等疾病的风险。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龋病预防的重要性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通过定期口腔检查和采取有效的预防措施，可以及早发现和干预龋病的危险因素，从而降低龋病的发生率。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早期预防可以降低龋病的发生率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早期龋病通常比较表浅，治疗相对容易，而晚期龋病则可能需要复杂的修复或根管治疗，治疗难度和费用都会增加。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预防可以减轻治疗难度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早期龋病通常无症状或症状轻微，而晚期龋病则可能导致疼痛、感染和咀嚼困难，影响生活质量。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预防可以提高生活质量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预防优于治疗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预防可以降低并发症发生率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早期龋病得到控制后，可以降低牙髓炎、根尖周炎等并发症的发生率，进一步降低治疗成本。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预防可以降低失牙率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早期龋病得到控制后，可以降低失牙率，从而减少义齿修复等费用。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预防可以减少治疗次数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通过采取有效的预防措施，可以减少患者就诊次数和治疗次数，从而降低医疗成本。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降低医疗成本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25" r="1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预防可以促进心理健康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口腔健康与心理健康密切相关，通过预防龋病等口腔疾病，可以促进心理健康，提高生活质量。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预防可以改善口腔健康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通过采取有效的预防措施，可以改善口腔健康状况，减少口腔疾病的发生率，提高生活质量。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预防可以减轻疼痛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早期龋病得到控制后，可以减轻或避免牙痛等不适症状，提高生活质量。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龋病预防方法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每次刷牙时间不少于2分钟，采用正确的刷牙方法，即水平颤动法、竖刷法和旋转法，以清除牙菌斑和食物残渣。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每天刷牙两次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除了刷牙，牙线也是清洁牙齿邻面菌斑的有效方法，建议每天使用一次牙线。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定期使用牙线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饭后及时用清水或淡盐水漱口，以清除口腔内的食物残渣和细菌。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漱口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保持口腔卫生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减少糖分摄入是预防龋病的重要措施，尽量少吃糖果、甜饮料和甜点心等高糖食品。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控制糖分摄入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增加膳食纤维摄入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适当补充钙质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多吃富含纤维的蔬菜、水果和粗粮等，有助于口腔自洁作用。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钙是牙齿的重要组成成分，适量补充钙质有助于维护牙齿健康。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均衡饮食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https://d.book118.com/267114150024006033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2024-09-06T08:38:30.655</cp:lastPrinted>
  <dcterms:created xsi:type="dcterms:W3CDTF">2024-09-06T00:38:30Z</dcterms:created>
  <dcterms:modified xsi:type="dcterms:W3CDTF">2024-09-06T00:38:32Z</dcterms:modified>
</cp:coreProperties>
</file>