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1EDE4-515B-4267-8340-93EC3E536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C8536-F318-44FA-B2F5-0675EDE4D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208BB-355A-4C86-8578-FE6BFB0B4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E0199-76FA-4D36-A55B-00533F93B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C2756A-0E29-4E18-96AE-01CE8830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4D325A-B6E8-4E62-8B32-EFC5B7788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8DA1DB-76FF-4AA2-89C0-B0B6E150B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C17F6-A490-46C7-8B79-B31699DFD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5D1AD-C014-4831-956C-B11B31CD4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8DE52-03B4-477A-B2F6-E49A51534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3AF71-0F6C-48B0-B59D-4084EA14A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2010213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入院和出院精准护理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入院精准护理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出院精准护理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精准护理的实践案例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随着人口老龄化和慢性病患者的增加，医疗资源日益紧张，对护理服务的需求也不断增加。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传统的护理模式难以满足患者的个性化需求，且容易造成医疗资源的浪费。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传统护理模式的局限性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13" r="314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12" r="280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精准护理是指基于患者的个体差异和需求，为其提供定制化的护理服务，以满足患者的个性化需求。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精准护理的定义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精准护理有助于提高护理效果，减少医疗资源的浪费，提高患者的满意度，促进医疗服务的可持续发展。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精准护理的重要性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入院精准护理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对患者的基本健康状况、既往病史、家族病史等进行全面了解，为后续护理提供依据。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评估患者的心理状态，了解其情绪、认知和行为特点，以便提供针对性的心理护理。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了解患者的饮食、运动、睡眠等生活习惯，为制定个性化护理计划提供参考。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患者入院评估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194" b="251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194" b="251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制定个性化护理目标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根据患者的具体情况，制定具体的护理目标，如控制病情、缓解症状、提高生活质量等。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制定个性化护理措施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根据护理目标，制定个性化的护理措施，包括药物治疗、饮食指导、运动康复等。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调整护理计划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根据患者的病情变化和反馈，及时调整护理计划，确保护理效果最大化。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对患者的体温、心率、血压等基本生命体征进行实时监测，确保患者安全。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密切观察患者的病情变化，记录其症状、体征及不良反应，为医生提供及时准确的诊疗依据。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症状观察与记录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对每次护理操作进行详细记录，包括操作时间、操作内容、操作人员等信息，确保护理过程可追溯。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护理操作记录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实时监测与记录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出院精准护理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https://d.book118.com/267120102135006052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2024-09-26T07:40:05.025</cp:lastPrinted>
  <dcterms:created xsi:type="dcterms:W3CDTF">2024-09-25T23:40:05Z</dcterms:created>
  <dcterms:modified xsi:type="dcterms:W3CDTF">2024-09-25T23:40:07Z</dcterms:modified>
</cp:coreProperties>
</file>