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D8759-7A87-4DC2-8008-BE3216DF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1213-1A48-4A6D-9DED-352E2B8DA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FFE74-80C0-4286-A8C5-2A89ACF5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CD5E-2AE7-44C0-B6CD-69CB1B53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F874D-6913-4C28-82BC-C2A6A213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4FD58-537F-4008-90C5-02B9A7C9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538ED-1E19-468B-BF1B-5768AD0F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75C80-CBB7-43F7-A738-0418B176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4D195-1C01-4F10-B271-EE820180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32235-43F0-48ED-96F8-D3CA5519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926F-61B9-4F69-9DB9-585B8AD5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01520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93" r="34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慢性硬脑膜下血肿是指颅内出血血液积聚在硬脑膜下腔，并在一定时间内形成血肿。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发病较慢，病程较长，可能出现颅内压增高、神经功能障碍等症状。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多与头部外伤、高血压、血管病变、凝血障碍等有关。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血肿多位于硬脑膜与蛛网膜之间，可压迫脑组织，引起颅内压增高和神经功能受损。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头痛、恶心、呕吐、颅内压增高、偏瘫、失语等。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通过头颅CT或MRI检查可确诊，表现为颅内低密度或混杂密度病灶。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了解患者病史、症状、体征及辅助检查结果，评估患者情况，为手术提供依据。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向患者及家属介绍疾病相关知识，缓解患者紧张情绪，增强信心。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协助医生完成手术前的各项检查，如心电图、血常规、凝血功能等；告知患者术前注意事项，如禁食、禁水等。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密切观察患者生命体征变化，如体温、呼吸、心率、血压等，及时发现异常情况。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根据手术部位及麻醉方式，指导患者采取合适的体位，保持舒适。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评估患者疼痛程度，采取有效措施缓解疼痛，如药物治疗、物理治疗等。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密切观察患者意识、瞳孔等变化，及时发现颅内出血征象，配合医生进行紧急处理。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9" r="275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观察患者有无头痛、呕吐等症状，及时发现颅内压增高征象，采取降低颅内压措施。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颅内压增高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保持室内空气流通，鼓励患者咳嗽排痰，必要时进行雾化吸入治疗。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慢性硬脑膜下血肿治疗进展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https://d.book118.com/267120152052006031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2024-09-03T11:58:34.947</cp:lastPrinted>
  <dcterms:created xsi:type="dcterms:W3CDTF">2024-09-03T03:58:34Z</dcterms:created>
  <dcterms:modified xsi:type="dcterms:W3CDTF">2024-09-03T03:58:36Z</dcterms:modified>
</cp:coreProperties>
</file>