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517BB-75E2-48DA-8E49-1ACDA50CA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B7107-4C5E-4445-BBC4-05C352C0A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83B5F-A642-4BD2-A71F-4557F9B33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1E3D2-FC2A-4A9C-BD75-E22FAF4EF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131D04-8B76-4383-8FD2-65392BE4A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B4438F-6C27-43BD-8DE9-0B8DB427F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CC1E63-6D9D-4FCA-91C5-220C64850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1C4C5-6B3E-40B4-8479-A354F26B8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0A1311-C46A-45E8-86A2-02F42DE94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14D7F-E5B8-4147-9005-CAA2BF9EE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4F1D5-77B8-47A9-AB8D-3A8A445A9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20155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护理查房报告结束语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总结本次护理查房的要点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对护理团队的肯定与鼓励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对患者及家属的感谢与祝福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对未来护理工作的展望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对参与查房的医护人员的感谢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对护理查房制度的再次强调与提醒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总结本次护理查房的要点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本次查房的主题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83097" y="948722"/>
            <a:ext cx="10024740" cy="1272191"/>
            <a:chOff x="1083097" y="948722"/>
            <a:chExt cx="10024740" cy="1272191"/>
          </a:xfrm>
        </p:grpSpPr>
        <p:sp>
          <p:nvSpPr>
            <p:cNvPr id="26" name="TextBox 26"/>
            <p:cNvSpPr txBox="1"/>
            <p:nvPr/>
          </p:nvSpPr>
          <p:spPr>
            <a:xfrm>
              <a:off x="1083097" y="948722"/>
              <a:ext cx="10024740" cy="127219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本次护理查房的主题是“提高患者满意度”，重点关注患者对护理工作的需求和期望，以及如何提升护理服务质量。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查房过程中的主要发现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在查房过程中，我们发现了一些护理服务中的不足之处，包括沟通不畅、护理操作不规范、患者健康教育不到位等问题。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另外，还发现了一些患者对护理服务的需求和期望，包括更加关注患者的个性化需求、提高护理人员的专业知识和技能等。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为了解决上述问题，我们提出了一系列的改进措施，包括加强护理人员沟通培训、规范护理操作流程、完善患者健康教育内容等。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同时，还针对患者的需求和期望，提出了加强个性化护理服务、提高护理人员的专业知识和技能等措施，以提升护理服务质量。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查房中提出的改进措施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对护理团队的肯定与鼓励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团队在查房中的表现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在护理操作环节，团队成员严格按照操作规程执行，确保了患者的安全和舒适度。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护理操作规范，执行到位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在本次护理查房中，团队成员表现出了极高的专业素养和责任心，积极参与讨论，对患者的病情状况和护理要点进行了全面深入的分析。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团队成员积极参与，充分准备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团队成员之间配合默契，沟通顺畅，能够快速准确地传递信息，确保了查房工作的顺利进行。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团队协作默契，沟通顺畅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增强服务意识，提升患者满意度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希望团队成员能够始终将患者放在首位，增强服务意识，关注患者的需求和感受，努力提升患者满意度。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加强团队协作，提高工作效率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希望团队成员能够进一步加强团队协作，优化工作流程，提高工作效率，为医院的护理工作做出更大的贡献。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不断学习新知识，提高专业技能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希望团队成员能够继续保持学习的热情，不断提高自身的专业技能和理论知识，以更好地为患者服务。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鼓励团队成员继续努力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期望团队能够继续保持优秀的专业素养和服务意识，不断提高护理质量，为更多的患者提供优质的护理服务。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期望团队成员能够积极探索创新，不断完善和优化护理工作流程，推动医院护理事业的发展。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期望团队能够在未来的护理工作中取得更加优异的成绩，为医院的声誉和患者的健康福祉做出更大的贡献。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对团队未来的期望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对患者及家属的感谢与祝福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感谢患者及家属在护理查房过程中的配合，包括提供病情信息和回答问题等。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感谢患者及家属对医护人员的信任和支持，为治疗和护理工作提供了良好的合作基础。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44" r="24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对患者及家属的配合表示感谢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祝愿患者早日康复，早日恢复健康和正常生活。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鼓励患者保持积极心态，树立战胜疾病的信心，积极配合治疗和护理工作。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对患者的康复祝福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https://d.book118.com/267120155036006041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2024-09-13T23:19:54.877</cp:lastPrinted>
  <dcterms:created xsi:type="dcterms:W3CDTF">2024-09-13T15:19:54Z</dcterms:created>
  <dcterms:modified xsi:type="dcterms:W3CDTF">2024-09-13T15:19:56Z</dcterms:modified>
</cp:coreProperties>
</file>