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6EF59-A72E-431A-B926-7814C930C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18D6B-0DF0-4F91-AC6A-1CCF31E6E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C14299-723E-4C54-834E-CE7054D91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A8FE50-8BB0-472E-BB06-E5CCD44B0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E7B00E-8CBC-4D30-B52F-AD2AE59FE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C8AAB9-6686-4AFB-A208-1251752C0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5C5FC5-C870-4BAC-A928-E8D8E0546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69F00F-6F07-4958-99E0-A05A995C7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150BEC-F0E7-43BB-B0B8-849862086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77A67-2207-470F-8E59-8EED61067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E0ED3-94EF-413C-B8DA-1DF86BBB4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2302305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我的家风家训演讲稿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我的家风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我的家训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家风家训对我的影响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如何践行家风家训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家风家训在现代社会的意义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通过演讲，我希望能够将我们家庭的家风家训传承下去，让更多的人了解和认同我们的家庭价值观。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传承家庭美德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家风家训是家庭文化的重要组成部分，通过分享我们的家风家训，可以让更多的人感受到家庭文化的独特魅力。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弘扬家庭文化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在当今社会，家庭面临着诸多挑战，如家庭教育缺失、家庭关系紧张等。通过演讲，我希望能够唤起大家对家庭问题的关注，共同为建设和谐家庭努力。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应对社会挑战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维护家庭和谐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家风家训是家庭成员共同遵循的行为准则，它能够规范家庭成员的行为，维护家庭和谐，促进家庭成员之间的亲密关系。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塑造个人品格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家风家训对个人的成长具有潜移默化的影响，它能够帮助我们树立正确的价值观、人生观和道德观，塑造我们的品格和个性。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传承社会文化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家风家训不仅是一个家庭的传统，更是社会文化的重要组成部分。通过传承和弘扬家风家训，我们可以传承和弘扬中华民族优秀的传统文化。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583" r="1558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家风家训的重要性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我的家风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我们家族非常重视尊敬长辈的传统，晚辈要时刻关心长辈的生活和身体健康，尊重他们的意见和决定。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4625" b="14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尊敬长辈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长辈们对晚辈充满爱心和耐心，关注他们的成长和教育，为他们提供必要的帮助和支持。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爱护晚辈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4761" b="4761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50" r="13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尊老爱幼的家风使我们的家庭关系和睦融洽，家庭成员之间互相关心、互相理解、互相帮助。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家庭和睦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尊老爱幼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我们家族强调勤奋工作的重要性，每个家庭成员都要尽职尽责地完成自己的工作和任务。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勤奋工作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节俭生活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自力更生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我们提倡节俭生活，不浪费粮食和资源，注重环保和可持续发展。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我们鼓励家庭成员自力更生，通过自己的努力和劳动创造财富和价值，实现个人和社会的共同发展。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勤劳节俭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624" b="462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666" b="766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诚实守信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诚实待人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我们家族非常注重诚实待人的品质，要求每个家庭成员都要真诚、坦率地与人交往，不虚伪、不做作。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守信用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我们强调守信用的重要性，承诺的事情一定要尽力做到，不轻易食言或背信弃义。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正直公正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我们要求家庭成员保持正直公正的态度，不偏袒任何一方，坚持原则和正义。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我的家训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从小培养崇高的志向，立志成为对社会有贡献的人。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树立远大理想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始终保持对理想的追求和信念，不轻易放弃。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坚定信念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在追求理想的过程中，勇于承担责任和使命。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勇于担当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立志高远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珍惜时光，努力学习各种知识和技能。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刻苦学习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培养独立思考的能力，不满足于表面的知识。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善于思考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将学到的知识应用于实践，不断提升自己。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学以致用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勤奋好学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诚实守信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保持诚实、守信的品质，赢得他人的信任和尊重。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自我约束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学会自我管理和自我约束，不断提高自我修养。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遵守纪律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自觉遵守社会公德和法律法规，树立良好的个人形象。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严于律己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https://d.book118.com/267123023052006042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2024-09-15T14:11:33.193</cp:lastPrinted>
  <dcterms:created xsi:type="dcterms:W3CDTF">2024-09-15T06:11:33Z</dcterms:created>
  <dcterms:modified xsi:type="dcterms:W3CDTF">2024-09-15T06:11:35Z</dcterms:modified>
</cp:coreProperties>
</file>