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BE662D-6E20-4673-9F8D-C76B09414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29F2CE-6C4F-4AFD-AF55-DD5BE4DE51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89C922-FD90-4886-8233-62B3BFA57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1BD696-F8CE-40F0-8D0A-449C3DA42C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082D75-377A-467E-A1FE-11FF3CE60A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CE0606-C550-4E88-974E-B14ABDF79E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C753C7-E06F-4376-BED6-78DF578AAB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FB3495-9B27-48F4-BA4C-821DCFEC23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98144A-2E85-4CB1-932C-5E97654DA8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A27FF0-4395-4AB6-BF93-09B3402FA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D0B3EE-A3AD-45F7-8A32-5494B12072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12411611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民法典与民政工作-优秀课件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民法典概述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民政工作概述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民法典在民政工作中的应用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民法典对民政工作的影响与挑战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民法典与民政工作的互动关系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民法典概述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390" b="143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240" b="424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788" b="578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民法典的编纂背景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社会发展的需要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随着社会的不断发展，原有的民事法律制度已经不能完全适应新的社会形势，需要编纂一部统一的民法典来规范民事法律关系。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法治建设的需要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民法典是法治建设的重要组成部分，是保障公民权利、维护社会公平正义的基本法律。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国际接轨的需要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随着全球化的不断深入，我国需要与国际接轨，编纂一部符合国际惯例的民法典，以便更好地参与国际交流与合作。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合同</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规定合同的基本原则、合同的订立、履行、变更和终止等规则。</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规定民法典的基本原则、适用范围、民事主体、民事权利、民事法律行为等一般性规定。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规定物权的基本原则、物权的种类、物权的设立、变更、转让和消灭等规则。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民法典的体系结构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569" b="1556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58" r="485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6848" r="1684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090" r="160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民法典的体系结构</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规定人格权的基本原则、人格权的种类、人格权的保护等规则。</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规定婚姻家庭的基本原则、结婚、离婚、家庭关系等规则。</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规定继承的基本原则、法定继承、遗嘱继承等规则。</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规定侵权责任的基本原则、侵权行为的认定、侵权责任的承担等规则。</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人格权</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婚姻家庭</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继承</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侵权责任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维护社会公平正义</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民法典通过确立平等、自愿、公平、诚信等基本原则，维护社会公平正义，保障公民在社会生活中的合法权益。</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保护民事权利</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民法典的核心价值之一是保护民事权利，通过确立民事主体的法律地位，明确民事权利的种类和内容，为民事主体提供全面的法律保护。</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促进经济社会发展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民法典通过规范市场经济秩序，保护交易安全，促进经济社会发展，为构建和谐社会提供有力的法律保障。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792" r="137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292" r="14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000" r="100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民法典的核心价值</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民政工作概述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28" r="382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民政工作是指政府民政部门及其所属机构依法对社会公共事务实施管理的行政行为。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包括社会救助、社会福利、婚姻登记、殡葬管理、优抚安置、基层政权建设、社区治理、社会组织管理、地名管理、行政区划调整等方面。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民政工作的定义与职责</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职责</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我国民政工作历史悠久，早在古代就有类似职能的机构存在，如周朝的司徒、汉朝的大司徒等。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随着社会的不断进步和发展，民政工作的内涵和外延也在不断扩展和深化，逐步形成了现代民政工作的基本框架和体系。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民政工作的历史与发展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0036" r="1003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当前，民政工作面临着许多挑战，如人口老龄化、城市化进程加速、社会救助压力增大等。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机遇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同时，民政工作也面临着许多机遇，如政府加大对民生领域的投入、社会力量的参与和支持等，为民政工作的发展提供了广阔的空间和机遇。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民政工作的挑战与机遇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民法典在民政工作中的应用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依据民法典规定，对申请结婚登记的当事人进行资格审核，确保双方符合法定结婚条件。</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结婚登记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在离婚案件中，依据民法典关于婚姻家庭制度的规定，进行调解工作，促进家庭和谐。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离婚调解</a:t>
            </a:r>
          </a:p>
        </p:txBody>
      </p:sp>
      <p:pic>
        <p:nvPicPr>
          <p:cNvPr id="10" name="Picture 10"/>
          <p:cNvPicPr>
            <a:picLocks noChangeAspect="1"/>
          </p:cNvPicPr>
          <p:nvPr/>
        </p:nvPicPr>
        <p:blipFill>
          <a:blip r:embed="rId3"/>
          <a:srcRect l="3542" r="3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875" r="1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对涉及家庭暴力的案件，依据民法典和相关法律法规，采取及时有效的干预措施，保护家庭成员的合法权益。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家庭暴力干预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婚姻家庭制度在民政工作中的应用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https://d.book118.com/267124116110006044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2024-09-19T00:14:09.972</cp:lastPrinted>
  <dcterms:created xsi:type="dcterms:W3CDTF">2024-09-18T16:14:09Z</dcterms:created>
  <dcterms:modified xsi:type="dcterms:W3CDTF">2024-09-18T16:14:12Z</dcterms:modified>
</cp:coreProperties>
</file>