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B2791-03BA-43CE-9DA6-6ACA9647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CA4A9-1D03-4EC1-8B11-9FF4C3EE0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92702-D442-41AA-89F9-C89FAA2F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18A93-B5B6-4ED8-9839-D4A382B7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CF9818-DE50-4B8F-853E-F42E3418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68734-8F58-4F86-9DCC-EE5E851CB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B5808-D15D-404B-8921-D301D0044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0C269-04D4-4736-9015-780A7FA40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EFDAA-87E2-4BE5-9437-C50A623F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A897A-EC6F-451C-8B74-E9ABD67D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9D550-11E6-4548-B672-0199D5FEF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5010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护理行业就业情况分析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护理行业就业情况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护理行业人才需求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护理行业就业面临的挑战和机遇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提高护理行业就业质量的建议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护理行业是指提供医疗护理、康复护理、家庭护理、养老护理等服务的行业。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根据服务对象和服务性质，护理行业可以分为医院护理、社区护理、康复护理、家庭护理、养老护理等。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护理行业起源于古代，最初以家庭护理为主，随着医学的发展和社会的进步，逐渐发展成为专业的护理服务。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现代护理行业经历了从单纯的医疗护理到全面护理的转变，服务范围不断扩大，技术水平和服务质量也不断提高。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未来，随着人口老龄化、慢性病增多等社会问题的加剧，护理行业将更加重要，并向专业化、个性化、智能化方向发展。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护理行业的现状和趋势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目前，护理行业已经成为医疗健康领域的重要组成部分，服务需求不断增长，从业人员数量也逐年增加。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未来，随着医疗技术的进步和社会需求的变化，护理行业将呈现多元化、专业化、智能化的发展趋势，同时对从业人员的素质和服务质量的要求也将不断提高。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护理行业就业情况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护理行业就业门槛较低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与医生、律师等职业相比，护理行业的门槛相对较低，但同样需要专业知识和技能。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护理行业就业竞争激烈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由于护理行业的需求大，竞争也相对激烈，具备专业技能和经验的护理人员更有可能获得更好的就业机会。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护理行业就业市场广阔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随着人口老龄化加剧和医疗保健体系的不断完善，护理行业的需求持续增长，为护理人员提供了更多的就业机会。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护理行业就业现状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护理行业就业工作压力大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护理工作需要具备高度的责任心和职业道德，工作压力较大，需要具备良好的心理素质和身体素质。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护理行业就业薪酬福利较好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相对于一些其他行业，护理行业的薪酬福利相对较好，尤其是一些大型医疗机构和知名医院。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护理行业就业稳定性高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由于护理行业的特殊性质，一旦进入医院或医疗机构工作，通常会有相对稳定的就业前景。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护理行业就业特点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护理行业就业前景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随着社会老龄化程度的加深和医疗保健体系的不断完善，护理行业的需求将会持续增长，为护理人员提供了更多的就业机会。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护理行业将向专业化发展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随着医疗技术的不断进步和患者需求的多样化，护理行业将更加注重专业化和精细化发展，具备专业知识和技能的护理人员将更受欢迎。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护理行业将注重人才培养和创新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为了适应行业的快速发展和变化，护理行业将更加注重人才培养和创新，为护理人员提供更多的培训和发展机会。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护理行业需求持续增长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护理行业人才需求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https://d.book118.com/267125010145006033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2024-09-07T09:47:03.128</cp:lastPrinted>
  <dcterms:created xsi:type="dcterms:W3CDTF">2024-09-07T01:47:03Z</dcterms:created>
  <dcterms:modified xsi:type="dcterms:W3CDTF">2024-09-07T01:47:05Z</dcterms:modified>
</cp:coreProperties>
</file>