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F42D5C-F1E8-4AB1-9586-0480327314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D5F2EB-3D67-4731-B4DA-C640DF2E1C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F49ABA-18A4-4076-83F7-F443630BB7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179A6E-A2E6-41E1-A6CA-49A4E27958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0E3462-4C96-4690-A5E0-A0DCFEB3AE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29CE8B-D04B-492D-BD92-986E8568E0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C0F943-1BBB-4596-A061-C7BBA901B6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A02ABE-C685-418D-BA53-4EA765CF92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280101-76C5-4DA7-8D39-17F0E09895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10BDD5-71F8-48E2-94ED-FB7FDB1F1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82FB7F-812A-49E7-863F-FF5BAC8E0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12501310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网络营销研究行业竞争格局分析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行业概况及发展趋势
网络营销主要参与者
竞争格局分析方法
竞争格局分析结果
主要竞争对手的优势与劣势
市场份额分析
竞争对手的市场定位
竞争对手的战略分析</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行业概况及发展趋势</a:t>
            </a:r>
          </a:p>
        </p:txBody>
      </p:sp>
      <p:sp>
        <p:nvSpPr>
          <p:cNvPr id="3" name="Subtitle 2"/>
          <p:cNvSpPr>
            <a:spLocks noGrp="1"/>
          </p:cNvSpPr>
          <p:nvPr>
            <p:ph type="subTitle" idx="1"/>
          </p:nvPr>
        </p:nvSpPr>
        <p:spPr/>
        <p:txBody>
          <a:bodyPr/>
          <a:lstStyle/>
          <a:p>
            <a:r>
              <a:t>网络营销研究行业竞争格局分析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行业概况及发展趋势</a:t>
            </a:r>
          </a:p>
        </p:txBody>
      </p:sp>
      <p:sp>
        <p:nvSpPr>
          <p:cNvPr id="3" name="Text Placeholder 2"/>
          <p:cNvSpPr>
            <a:spLocks noGrp="1"/>
          </p:cNvSpPr>
          <p:nvPr>
            <p:ph type="body" idx="1"/>
          </p:nvPr>
        </p:nvSpPr>
        <p:spPr/>
        <p:txBody>
          <a:bodyPr/>
          <a:lstStyle/>
          <a:p>
            <a:r>
              <a:t>行业规模与增长趋势</a:t>
            </a:r>
          </a:p>
        </p:txBody>
      </p:sp>
      <p:sp>
        <p:nvSpPr>
          <p:cNvPr id="4" name="Content Placeholder 3"/>
          <p:cNvSpPr>
            <a:spLocks noGrp="1"/>
          </p:cNvSpPr>
          <p:nvPr>
            <p:ph sz="half" idx="2"/>
          </p:nvPr>
        </p:nvSpPr>
        <p:spPr/>
        <p:txBody>
          <a:bodyPr/>
          <a:lstStyle/>
          <a:p>
            <a:r>
              <a:t>网络营销研究行业作为数字化时代的重要组成部分，其规模和增长趋势备受关注。根据最新数据显示，网络营销研究行业在过去几年中保持了稳定增长的态势。预计未来几年内，该行业将继续保持较高的增长率。这一趋势主要受到数字化转型的推动、消费者行为变化和企业对数据驱动决策的需求增加等因素的影响。随着中国市场的不断扩大和互联网用户数量的增加，网络营销研究行业的规模将进一步扩大。</a:t>
            </a:r>
          </a:p>
          <a:p/>
        </p:txBody>
      </p:sp>
      <p:sp>
        <p:nvSpPr>
          <p:cNvPr id="5" name="Text Placeholder 4"/>
          <p:cNvSpPr>
            <a:spLocks noGrp="1"/>
          </p:cNvSpPr>
          <p:nvPr>
            <p:ph type="body" idx="3"/>
          </p:nvPr>
        </p:nvSpPr>
        <p:spPr/>
        <p:txBody>
          <a:bodyPr/>
          <a:lstStyle/>
          <a:p>
            <a:r>
              <a:t>技术创新与应用</a:t>
            </a:r>
          </a:p>
        </p:txBody>
      </p:sp>
      <p:sp>
        <p:nvSpPr>
          <p:cNvPr id="6" name="Content Placeholder 5"/>
          <p:cNvSpPr>
            <a:spLocks noGrp="1"/>
          </p:cNvSpPr>
          <p:nvPr>
            <p:ph sz="half" idx="4"/>
          </p:nvPr>
        </p:nvSpPr>
        <p:spPr/>
        <p:txBody>
          <a:bodyPr/>
          <a:lstStyle/>
          <a:p>
            <a:r>
              <a:t>技术创新是推动网络营销研究行业发展的重要驱动力。随着人工智能、大数据分析和机器学习等技术的快速发展，网络营销研究行业得以更加准确地洞察消费者需求、精确定位目标受众和优化营销策略。同时，随着移动互联网和社交媒体的普及，网络营销研究也逐渐借助新技术的应用实现了更加精准的营销推广和用户互动。</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行业概况及发展趋势</a:t>
            </a:r>
          </a:p>
        </p:txBody>
      </p:sp>
      <p:sp>
        <p:nvSpPr>
          <p:cNvPr id="3" name="Text Placeholder 2"/>
          <p:cNvSpPr>
            <a:spLocks noGrp="1"/>
          </p:cNvSpPr>
          <p:nvPr>
            <p:ph type="body" idx="1"/>
          </p:nvPr>
        </p:nvSpPr>
        <p:spPr/>
        <p:txBody>
          <a:bodyPr/>
          <a:lstStyle/>
          <a:p>
            <a:r>
              <a:t>数据安全与隐私保护</a:t>
            </a:r>
          </a:p>
        </p:txBody>
      </p:sp>
      <p:sp>
        <p:nvSpPr>
          <p:cNvPr id="4" name="Content Placeholder 3"/>
          <p:cNvSpPr>
            <a:spLocks noGrp="1"/>
          </p:cNvSpPr>
          <p:nvPr>
            <p:ph sz="half" idx="2"/>
          </p:nvPr>
        </p:nvSpPr>
        <p:spPr/>
        <p:txBody>
          <a:bodyPr/>
          <a:lstStyle/>
          <a:p>
            <a:r>
              <a:t>随着网络营销研究行业的快速发展，数据安全和隐私保护问题备受关注。在数据驱动决策的背景下，网络营销研究行业需要加强数据安全管理和隐私保护措施，确保用户数据的合法性、安全性和保密性。同时，相关监管政策和法规的制定也将推动行业在数据安全和隐私保护方面进行规范和改进。</a:t>
            </a:r>
          </a:p>
          <a:p/>
        </p:txBody>
      </p:sp>
      <p:sp>
        <p:nvSpPr>
          <p:cNvPr id="5" name="Text Placeholder 4"/>
          <p:cNvSpPr>
            <a:spLocks noGrp="1"/>
          </p:cNvSpPr>
          <p:nvPr>
            <p:ph type="body" idx="3"/>
          </p:nvPr>
        </p:nvSpPr>
        <p:spPr/>
        <p:txBody>
          <a:bodyPr/>
          <a:lstStyle/>
          <a:p>
            <a:r>
              <a:t>社交媒体营销的兴起</a:t>
            </a:r>
          </a:p>
        </p:txBody>
      </p:sp>
      <p:sp>
        <p:nvSpPr>
          <p:cNvPr id="6" name="Content Placeholder 5"/>
          <p:cNvSpPr>
            <a:spLocks noGrp="1"/>
          </p:cNvSpPr>
          <p:nvPr>
            <p:ph sz="half" idx="4"/>
          </p:nvPr>
        </p:nvSpPr>
        <p:spPr/>
        <p:txBody>
          <a:bodyPr/>
          <a:lstStyle/>
          <a:p>
            <a:r>
              <a:t>随着社交媒体的快速发展，社交媒体营销在网络营销研究行业中的地位不断提升。通过社交媒体平台，企业可以与用户进行更加直接和互动的沟通，实现品牌传播和营销目标。同时，社交媒体数据的分析也为企业提供了更多洞察消费者需求的机会，并且提供了更加精准的广告投放渠道。</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行业概况及发展趋势</a:t>
            </a:r>
          </a:p>
        </p:txBody>
      </p:sp>
      <p:sp>
        <p:nvSpPr>
          <p:cNvPr id="3" name="Text Placeholder 2"/>
          <p:cNvSpPr>
            <a:spLocks noGrp="1"/>
          </p:cNvSpPr>
          <p:nvPr>
            <p:ph type="body" idx="1"/>
          </p:nvPr>
        </p:nvSpPr>
        <p:spPr/>
        <p:txBody>
          <a:bodyPr/>
          <a:lstStyle/>
          <a:p>
            <a:r>
              <a:t>跨界合作与创新模式</a:t>
            </a:r>
          </a:p>
        </p:txBody>
      </p:sp>
      <p:sp>
        <p:nvSpPr>
          <p:cNvPr id="4" name="Content Placeholder 3"/>
          <p:cNvSpPr>
            <a:spLocks noGrp="1"/>
          </p:cNvSpPr>
          <p:nvPr>
            <p:ph sz="half" idx="2"/>
          </p:nvPr>
        </p:nvSpPr>
        <p:spPr/>
        <p:txBody>
          <a:bodyPr/>
          <a:lstStyle/>
          <a:p>
            <a:r>
              <a:t>网络营销研究行业的发展逐渐呈现出跨界合作和创新模式的趋势。行业内的企业、技术公司和传媒机构之间的合作不断加强，通过共享资源和互利共赢的方式推动行业创新。同时，跨界合作也为行业带来了更多的发展机遇，例如与电商平台的合作、与移动支付的结合等，为企业提供了更多的营销渠道和支付方式选择。</a:t>
            </a:r>
          </a:p>
          <a:p/>
        </p:txBody>
      </p:sp>
      <p:sp>
        <p:nvSpPr>
          <p:cNvPr id="5" name="Text Placeholder 4"/>
          <p:cNvSpPr>
            <a:spLocks noGrp="1"/>
          </p:cNvSpPr>
          <p:nvPr>
            <p:ph type="body" idx="3"/>
          </p:nvPr>
        </p:nvSpPr>
        <p:spPr/>
        <p:txBody>
          <a:bodyPr/>
          <a:lstStyle/>
          <a:p>
            <a:r>
              <a:t>个性化营销的崛起</a:t>
            </a:r>
          </a:p>
        </p:txBody>
      </p:sp>
      <p:sp>
        <p:nvSpPr>
          <p:cNvPr id="6" name="Content Placeholder 5"/>
          <p:cNvSpPr>
            <a:spLocks noGrp="1"/>
          </p:cNvSpPr>
          <p:nvPr>
            <p:ph sz="half" idx="4"/>
          </p:nvPr>
        </p:nvSpPr>
        <p:spPr/>
        <p:txBody>
          <a:bodyPr/>
          <a:lstStyle/>
          <a:p>
            <a:r>
              <a:t>个性化营销已经成为网络营销研究行业的一个重要趋势。通过大数据分析和人工智能技术，企业可以更加精准地了解消费者的兴趣、需求和行为习惯，从而进行个性化的产品推荐和营销活动。个性化营销不仅能提高营销效果和用户体验，还能够增强用户黏性和品牌忠诚度。</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行业概况及发展趋势</a:t>
            </a:r>
          </a:p>
        </p:txBody>
      </p:sp>
      <p:sp>
        <p:nvSpPr>
          <p:cNvPr id="3" name="Text Placeholder 2"/>
          <p:cNvSpPr>
            <a:spLocks noGrp="1"/>
          </p:cNvSpPr>
          <p:nvPr>
            <p:ph type="body" idx="1"/>
          </p:nvPr>
        </p:nvSpPr>
        <p:spPr/>
        <p:txBody>
          <a:bodyPr/>
          <a:lstStyle/>
          <a:p>
            <a:r>
              <a:t>线上线下融合营销</a:t>
            </a:r>
          </a:p>
        </p:txBody>
      </p:sp>
      <p:sp>
        <p:nvSpPr>
          <p:cNvPr id="4" name="Content Placeholder 3"/>
          <p:cNvSpPr>
            <a:spLocks noGrp="1"/>
          </p:cNvSpPr>
          <p:nvPr>
            <p:ph sz="half" idx="2"/>
          </p:nvPr>
        </p:nvSpPr>
        <p:spPr/>
        <p:txBody>
          <a:bodyPr/>
          <a:lstStyle/>
          <a:p>
            <a:r>
              <a:t>线上线下融合营销已经成为网络营销研究行业的一个重要发展方向。通过线上线下的互动和融合，企业可以实现全方位的品牌传播和营销推广。线上线下融合营销可以通过线上渠道吸引用户关注，然后引导用户到线下实体店进行购买或体验，从而提升销售额和用户满意度。同时，线上线下融合营销也能够帮助企业更好地了解消费者需求和行为习惯，优化产品和服务。</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网络营销主要参与者</a:t>
            </a:r>
          </a:p>
        </p:txBody>
      </p:sp>
      <p:sp>
        <p:nvSpPr>
          <p:cNvPr id="3" name="Subtitle 2"/>
          <p:cNvSpPr>
            <a:spLocks noGrp="1"/>
          </p:cNvSpPr>
          <p:nvPr>
            <p:ph type="subTitle" idx="1"/>
          </p:nvPr>
        </p:nvSpPr>
        <p:spPr/>
        <p:txBody>
          <a:bodyPr/>
          <a:lstStyle/>
          <a:p>
            <a:r>
              <a:t>网络营销研究行业竞争格局分析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网络营销主要参与者</a:t>
            </a:r>
          </a:p>
        </p:txBody>
      </p:sp>
      <p:sp>
        <p:nvSpPr>
          <p:cNvPr id="3" name="Text Placeholder 2"/>
          <p:cNvSpPr>
            <a:spLocks noGrp="1"/>
          </p:cNvSpPr>
          <p:nvPr>
            <p:ph type="body" idx="1"/>
          </p:nvPr>
        </p:nvSpPr>
        <p:spPr/>
        <p:txBody>
          <a:bodyPr/>
          <a:lstStyle/>
          <a:p>
            <a:r>
              <a:t>互联网巨头</a:t>
            </a:r>
          </a:p>
        </p:txBody>
      </p:sp>
      <p:sp>
        <p:nvSpPr>
          <p:cNvPr id="4" name="Content Placeholder 3"/>
          <p:cNvSpPr>
            <a:spLocks noGrp="1"/>
          </p:cNvSpPr>
          <p:nvPr>
            <p:ph sz="half" idx="2"/>
          </p:nvPr>
        </p:nvSpPr>
        <p:spPr/>
        <p:txBody>
          <a:bodyPr/>
          <a:lstStyle/>
          <a:p>
            <a:r>
              <a:t>互联网巨头是网络营销行业中的主要参与者之一。这些公司具有庞大的用户基础和全球影响力，拥有先进的技术和强大的资源。互联网巨头在网络营销领域的竞争格局中占据重要地位。他们通过自身平台和产品的推广，吸引大量用户和广告主，构建起庞大的广告生态系统。互联网巨头还通过数据分析和人工智能技术，为广告主提供精准的营销解决方案，帮助他们实现更高的转化率和投资回报率。</a:t>
            </a:r>
          </a:p>
          <a:p/>
        </p:txBody>
      </p:sp>
      <p:sp>
        <p:nvSpPr>
          <p:cNvPr id="5" name="Text Placeholder 4"/>
          <p:cNvSpPr>
            <a:spLocks noGrp="1"/>
          </p:cNvSpPr>
          <p:nvPr>
            <p:ph type="body" idx="3"/>
          </p:nvPr>
        </p:nvSpPr>
        <p:spPr/>
        <p:txBody>
          <a:bodyPr/>
          <a:lstStyle/>
          <a:p>
            <a:r>
              <a:t>垂直电商平台</a:t>
            </a:r>
          </a:p>
        </p:txBody>
      </p:sp>
      <p:sp>
        <p:nvSpPr>
          <p:cNvPr id="6" name="Content Placeholder 5"/>
          <p:cNvSpPr>
            <a:spLocks noGrp="1"/>
          </p:cNvSpPr>
          <p:nvPr>
            <p:ph sz="half" idx="4"/>
          </p:nvPr>
        </p:nvSpPr>
        <p:spPr/>
        <p:txBody>
          <a:bodyPr/>
          <a:lstStyle/>
          <a:p>
            <a:r>
              <a:t>垂直电商平台是网络营销行业中的另一类重要参与者。这些平台专注于特定行业或领域，为商家提供线上销售和推广渠道。垂直电商平台通过与行业内的供应商和消费者建立紧密联系，打造了一个具有高度专业性和精准定位的商业生态系统。在网络营销竞争格局中，垂直电商平台通过专业的行业知识和强大的供应链能力，吸引了大量的商家和消费者，形成了自身的竞争优势。</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网络营销主要参与者</a:t>
            </a:r>
          </a:p>
        </p:txBody>
      </p:sp>
      <p:sp>
        <p:nvSpPr>
          <p:cNvPr id="3" name="Text Placeholder 2"/>
          <p:cNvSpPr>
            <a:spLocks noGrp="1"/>
          </p:cNvSpPr>
          <p:nvPr>
            <p:ph type="body" idx="1"/>
          </p:nvPr>
        </p:nvSpPr>
        <p:spPr/>
        <p:txBody>
          <a:bodyPr/>
          <a:lstStyle/>
          <a:p>
            <a:r>
              <a:t>社交媒体平台</a:t>
            </a:r>
          </a:p>
        </p:txBody>
      </p:sp>
      <p:sp>
        <p:nvSpPr>
          <p:cNvPr id="4" name="Content Placeholder 3"/>
          <p:cNvSpPr>
            <a:spLocks noGrp="1"/>
          </p:cNvSpPr>
          <p:nvPr>
            <p:ph sz="half" idx="2"/>
          </p:nvPr>
        </p:nvSpPr>
        <p:spPr/>
        <p:txBody>
          <a:bodyPr/>
          <a:lstStyle/>
          <a:p>
            <a:r>
              <a:t>社交媒体平台是网络营销行业中不可忽视的参与者之一。这些平台拥有庞大的用户群体和强大的社交影响力。社交媒体平台通过用户生成的内容和社交关系，为广告主提供了独特的推广方式。他们利用用户数据和人工智能技术，实现了个性化的广告投放和精准的用户定位，帮助广告主实现更好的营销效果。社交媒体平台的发展和创新，对网络营销行业的竞争格局产生了深远影响。</a:t>
            </a:r>
          </a:p>
          <a:p/>
        </p:txBody>
      </p:sp>
      <p:sp>
        <p:nvSpPr>
          <p:cNvPr id="5" name="Text Placeholder 4"/>
          <p:cNvSpPr>
            <a:spLocks noGrp="1"/>
          </p:cNvSpPr>
          <p:nvPr>
            <p:ph type="body" idx="3"/>
          </p:nvPr>
        </p:nvSpPr>
        <p:spPr/>
        <p:txBody>
          <a:bodyPr/>
          <a:lstStyle/>
          <a:p>
            <a:r>
              <a:t>内容创作者</a:t>
            </a:r>
          </a:p>
        </p:txBody>
      </p:sp>
      <p:sp>
        <p:nvSpPr>
          <p:cNvPr id="6" name="Content Placeholder 5"/>
          <p:cNvSpPr>
            <a:spLocks noGrp="1"/>
          </p:cNvSpPr>
          <p:nvPr>
            <p:ph sz="half" idx="4"/>
          </p:nvPr>
        </p:nvSpPr>
        <p:spPr/>
        <p:txBody>
          <a:bodyPr/>
          <a:lstStyle/>
          <a:p>
            <a:r>
              <a:t>内容创作者在网络营销行业中扮演着重要角色。他们通过原创内容的制作和传播，吸引用户的关注和参与。内容创作者通过社交媒体平台、视频网站等渠道，将品牌和产品信息传达给用户，并引导用户进行购买和推广。他们凭借独特的创意和个人影响力，成为广告主争相合作的对象。内容创作者的数量和质量对网络营销竞争格局产生着重要影响。</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网络营销主要参与者</a:t>
            </a:r>
          </a:p>
        </p:txBody>
      </p:sp>
      <p:sp>
        <p:nvSpPr>
          <p:cNvPr id="3" name="Text Placeholder 2"/>
          <p:cNvSpPr>
            <a:spLocks noGrp="1"/>
          </p:cNvSpPr>
          <p:nvPr>
            <p:ph type="body" idx="1"/>
          </p:nvPr>
        </p:nvSpPr>
        <p:spPr/>
        <p:txBody>
          <a:bodyPr/>
          <a:lstStyle/>
          <a:p>
            <a:r>
              <a:t>移动应用开发者</a:t>
            </a:r>
          </a:p>
        </p:txBody>
      </p:sp>
      <p:sp>
        <p:nvSpPr>
          <p:cNvPr id="4" name="Content Placeholder 3"/>
          <p:cNvSpPr>
            <a:spLocks noGrp="1"/>
          </p:cNvSpPr>
          <p:nvPr>
            <p:ph sz="half" idx="2"/>
          </p:nvPr>
        </p:nvSpPr>
        <p:spPr/>
        <p:txBody>
          <a:bodyPr/>
          <a:lstStyle/>
          <a:p>
            <a:r>
              <a:t>移动应用开发者是网络营销行业中的重要参与者之一。随着智能手机的普及和移动互联网的快速发展，移动应用成为品牌推广和用户互动的重要工具。移动应用开发者通过开发有趣、实用的应用程序，吸引用户的下载和使用。他们通过应用内广告、激励广告等方式，为广告主提供了新的营销渠道。移动应用开发者的技术实力和创新能力，对网络营销行业的竞争格局具有重要影响。</a:t>
            </a:r>
          </a:p>
          <a:p/>
        </p:txBody>
      </p:sp>
      <p:sp>
        <p:nvSpPr>
          <p:cNvPr id="5" name="Text Placeholder 4"/>
          <p:cNvSpPr>
            <a:spLocks noGrp="1"/>
          </p:cNvSpPr>
          <p:nvPr>
            <p:ph type="body" idx="3"/>
          </p:nvPr>
        </p:nvSpPr>
        <p:spPr/>
        <p:txBody>
          <a:bodyPr/>
          <a:lstStyle/>
          <a:p>
            <a:r>
              <a:t>数据分析公司</a:t>
            </a:r>
          </a:p>
        </p:txBody>
      </p:sp>
      <p:sp>
        <p:nvSpPr>
          <p:cNvPr id="6" name="Content Placeholder 5"/>
          <p:cNvSpPr>
            <a:spLocks noGrp="1"/>
          </p:cNvSpPr>
          <p:nvPr>
            <p:ph sz="half" idx="4"/>
          </p:nvPr>
        </p:nvSpPr>
        <p:spPr/>
        <p:txBody>
          <a:bodyPr/>
          <a:lstStyle/>
          <a:p>
            <a:r>
              <a:t>数据分析公司在网络营销行业中扮演着关键角色。他们通过收集、整理和分析海量的用户数据，为广告主提供精细化的市场分析和用户画像。数据分析公司利用先进的数据挖掘和机器学习技术，帮助广告主更好地了解用户需求和行为，制定更精准的营销策略。数据分析公司的专业能力和数据资源，对网络营销行业的竞争格局产生了重要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竞争格局分析方法</a:t>
            </a:r>
          </a:p>
        </p:txBody>
      </p:sp>
      <p:sp>
        <p:nvSpPr>
          <p:cNvPr id="3" name="Subtitle 2"/>
          <p:cNvSpPr>
            <a:spLocks noGrp="1"/>
          </p:cNvSpPr>
          <p:nvPr>
            <p:ph type="subTitle" idx="1"/>
          </p:nvPr>
        </p:nvSpPr>
        <p:spPr/>
        <p:txBody>
          <a:bodyPr/>
          <a:lstStyle/>
          <a:p>
            <a:r>
              <a:t>网络营销研究行业竞争格局分析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竞争格局分析方法</a:t>
            </a:r>
          </a:p>
        </p:txBody>
      </p:sp>
      <p:sp>
        <p:nvSpPr>
          <p:cNvPr id="3" name="Text Placeholder 2"/>
          <p:cNvSpPr>
            <a:spLocks noGrp="1"/>
          </p:cNvSpPr>
          <p:nvPr>
            <p:ph type="body" idx="1"/>
          </p:nvPr>
        </p:nvSpPr>
        <p:spPr/>
        <p:txBody>
          <a:bodyPr/>
          <a:lstStyle/>
          <a:p>
            <a:r>
              <a:t>竞争格局分析方法</a:t>
            </a:r>
          </a:p>
        </p:txBody>
      </p:sp>
      <p:sp>
        <p:nvSpPr>
          <p:cNvPr id="4" name="Content Placeholder 3"/>
          <p:cNvSpPr>
            <a:spLocks noGrp="1"/>
          </p:cNvSpPr>
          <p:nvPr>
            <p:ph sz="half" idx="2"/>
          </p:nvPr>
        </p:nvSpPr>
        <p:spPr/>
        <p:txBody>
          <a:bodyPr/>
          <a:lstStyle/>
          <a:p>
            <a:r>
              <a:t>市场细分与定位：竞争格局分析的第一步是对市场进行细分和定位。通过细分市场，了解不同细分市场的竞争状况和特点，以及各细分市场的规模和增长趋势。同时，确定自身在市场中的定位，明确自己的竞争优势和目标客户群体。</a:t>
            </a:r>
          </a:p>
          <a:p>
            <a:r>
              <a:t>竞争对手分析：竞争对手分析是竞争格局分析的核心内容之一。通过对竞争对手的全面分析，包括其产品、定价策略、市场份额、品牌形象等方面的调查研究，了解竞争对手的优势和劣势，预测其未来发展趋势，为自身制定竞争策略提供依据。</a:t>
            </a:r>
          </a:p>
          <a:p>
            <a:r>
              <a:t>SWOT分析：SWOT分析是一种常用的竞争格局分析工具。通过分析企业的优势（Strengths）、劣势（Weaknesses）、机会（Opportunities）和威胁（Threats），评估企业在市场中的竞争地位和竞争优势，为制定相应的竞争策略提供参考。</a:t>
            </a:r>
          </a:p>
          <a:p>
            <a:r>
              <a:t>五力模型：五力模型是竞争格局分析中的经典理论之一，包括供应商的议价能力、买家的议价能力、替代品的威胁、新进入者的威胁以及行业内现有竞争对手的竞争程度。通过对这五个方面的分析，可以评估市场的竞争激烈程度和行业的利润潜力。</a:t>
            </a:r>
          </a:p>
          <a:p>
            <a:r>
              <a:t>PEST分析：PEST分析是对宏观环境进行分析的工具，包括政治、经济、社会和技术等方面的因素。通过对这些因素的分析，了解宏观环境对市场竞争格局的影响，为企业制定竞争策略提供参考。</a:t>
            </a:r>
          </a:p>
          <a:p>
            <a:r>
              <a:t>渠道分析：渠道分析是竞争格局分析的重要内容之一。通过对市场渠道的分析，了解渠道的结构、竞争格局以及各个渠道的效益和优劣势，为企业选择合适的渠道、优化渠道布局提供依据。</a:t>
            </a:r>
          </a:p>
          <a:p>
            <a:r>
              <a:t>数据分析：数据分析是竞争格局分析的基础和核心。通过收集、整理和分析大量的市场数据，包括市场规模、市场份额、市场增长率以及竞争对手的销售数据等，了解市场的实际情况，为制定竞争策略提供科学依据。同时，使用数据模型和趋势分析方法，预测未来市场的发展趋势，为企业的决策提供参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竞争格局分析结果</a:t>
            </a:r>
          </a:p>
        </p:txBody>
      </p:sp>
      <p:sp>
        <p:nvSpPr>
          <p:cNvPr id="3" name="Subtitle 2"/>
          <p:cNvSpPr>
            <a:spLocks noGrp="1"/>
          </p:cNvSpPr>
          <p:nvPr>
            <p:ph type="subTitle" idx="1"/>
          </p:nvPr>
        </p:nvSpPr>
        <p:spPr/>
        <p:txBody>
          <a:bodyPr/>
          <a:lstStyle/>
          <a:p>
            <a:r>
              <a:t>网络营销研究行业竞争格局分析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竞争格局分析结果</a:t>
            </a:r>
          </a:p>
        </p:txBody>
      </p:sp>
      <p:sp>
        <p:nvSpPr>
          <p:cNvPr id="3" name="Text Placeholder 2"/>
          <p:cNvSpPr>
            <a:spLocks noGrp="1"/>
          </p:cNvSpPr>
          <p:nvPr>
            <p:ph type="body" idx="1"/>
          </p:nvPr>
        </p:nvSpPr>
        <p:spPr/>
        <p:txBody>
          <a:bodyPr/>
          <a:lstStyle/>
          <a:p>
            <a:r>
              <a:t>行业竞争格局概述</a:t>
            </a:r>
          </a:p>
        </p:txBody>
      </p:sp>
      <p:sp>
        <p:nvSpPr>
          <p:cNvPr id="4" name="Content Placeholder 3"/>
          <p:cNvSpPr>
            <a:spLocks noGrp="1"/>
          </p:cNvSpPr>
          <p:nvPr>
            <p:ph sz="half" idx="2"/>
          </p:nvPr>
        </p:nvSpPr>
        <p:spPr/>
        <p:txBody>
          <a:bodyPr/>
          <a:lstStyle/>
          <a:p>
            <a:r>
              <a:t>在网络营销行业，竞争格局是指市场上各个企业之间的竞争关系和市场份额的分布情况。根据市场调研数据和分析，我们可以得出以下概述结果：</a:t>
            </a:r>
          </a:p>
          <a:p>
            <a:r>
              <a:t>市场竞争激烈：网络营销行业竞争激烈，市场上存在众多企业，包括大型综合性企业和小型专业性企业。竞争主要集中在产品质量、服务创新、品牌知名度等方面。</a:t>
            </a:r>
          </a:p>
          <a:p>
            <a:r>
              <a:t>市场份额分布不均：市场份额分布不均，少数大型综合性企业占据了较大份额，而大部分小型专业性企业市场份额相对较小。这种不均衡的分布导致了竞争格局的不稳定性。</a:t>
            </a:r>
          </a:p>
          <a:p/>
        </p:txBody>
      </p:sp>
      <p:sp>
        <p:nvSpPr>
          <p:cNvPr id="5" name="Text Placeholder 4"/>
          <p:cNvSpPr>
            <a:spLocks noGrp="1"/>
          </p:cNvSpPr>
          <p:nvPr>
            <p:ph type="body" idx="3"/>
          </p:nvPr>
        </p:nvSpPr>
        <p:spPr/>
        <p:txBody>
          <a:bodyPr/>
          <a:lstStyle/>
          <a:p>
            <a:r>
              <a:t>行业发展趋势</a:t>
            </a:r>
          </a:p>
        </p:txBody>
      </p:sp>
      <p:sp>
        <p:nvSpPr>
          <p:cNvPr id="6" name="Content Placeholder 5"/>
          <p:cNvSpPr>
            <a:spLocks noGrp="1"/>
          </p:cNvSpPr>
          <p:nvPr>
            <p:ph sz="half" idx="4"/>
          </p:nvPr>
        </p:nvSpPr>
        <p:spPr/>
        <p:txBody>
          <a:bodyPr/>
          <a:lstStyle/>
          <a:p>
            <a:r>
              <a:t>网络营销行业的发展呈现以下趋势：</a:t>
            </a:r>
          </a:p>
          <a:p>
            <a:r>
              <a:t>移动互联网的普及：随着智能手机的普及和移动互联网的发展，越来越多的用户通过移动设备进行网购和在线咨询。这使得移动互联网成为网络营销的重要渠道，企业需要加强移动端的推广和营销能力。</a:t>
            </a:r>
          </a:p>
          <a:p>
            <a:r>
              <a:t>数据驱动的营销：随着大数据和人工智能的发展，企业可以通过数据分析来了解用户需求和行为习惯，从而进行精准的营销策略制定。数据驱动的营销将成为未来网络营销的主要发展方向。</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https://d.book118.com/267125013104006044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16</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16</vt:i4>
      </vt:variant>
    </vt:vector>
  </HeadingPairs>
  <TitlesOfParts>
    <vt:vector baseType="lpstr" size="29">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行业概况及发展趋势</vt:lpstr>
      <vt:lpstr>行业概况及发展趋势</vt:lpstr>
      <vt:lpstr>行业概况及发展趋势</vt:lpstr>
      <vt:lpstr>行业概况及发展趋势</vt:lpstr>
      <vt:lpstr>行业概况及发展趋势</vt:lpstr>
      <vt:lpstr>网络营销主要参与者</vt:lpstr>
      <vt:lpstr>网络营销主要参与者</vt:lpstr>
      <vt:lpstr>网络营销主要参与者</vt:lpstr>
      <vt:lpstr>网络营销主要参与者</vt:lpstr>
      <vt:lpstr>竞争格局分析方法</vt:lpstr>
      <vt:lpstr>竞争格局分析方法</vt:lpstr>
      <vt:lpstr>竞争格局分析结果</vt:lpstr>
      <vt:lpstr>竞争格局分析结果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2024-09-18T23:26:16.609</cp:lastPrinted>
  <dcterms:created xsi:type="dcterms:W3CDTF">2024-09-18T15:26:16Z</dcterms:created>
  <dcterms:modified xsi:type="dcterms:W3CDTF">2024-09-18T15:26:18Z</dcterms:modified>
</cp:coreProperties>
</file>