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835FB-CEC2-4876-8243-A62277E7B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24325-C407-43EA-AF56-9271D5607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DF25E-10AD-4C0C-89BE-BE198F2D6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A7DEC-3722-45BE-A563-64FC2E05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5F22B-925C-49ED-9AD3-1C0BFDDA4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0778D-F21A-4826-A910-25089A5A5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3E1E4-EF3F-40D3-88E1-284BE04C3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77AA7-342D-4806-83D4-5B237A8C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643A8-A973-4323-9CE0-D4667A63D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36DD1-A2B7-419F-9999-162149584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94B7A-16C8-4DAB-8FBD-FA03FD13F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2504415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机械安全操作知识培训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机械安全操作概述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机械安全操作规程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常见机械安全风险及应对措施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机械安全操作实例分析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机械安全操作培训与考核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机械安全操作概述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https://d.book118.com/267125044154006034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2024-09-08T22:39:04.028</cp:lastPrinted>
  <dcterms:created xsi:type="dcterms:W3CDTF">2024-09-08T14:39:04Z</dcterms:created>
  <dcterms:modified xsi:type="dcterms:W3CDTF">2024-09-08T14:39:05Z</dcterms:modified>
</cp:coreProperties>
</file>