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41E50-A666-4177-AC5F-30DA21CA4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3A975-C606-4F48-BFCD-CB0A414F4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21C32-2DE7-4A65-937D-57538C08C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8CBD5-2875-4ADF-B65E-BD4C8A51E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96A110-4734-49A2-8BCE-63497B1D2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CC404C-822B-4B49-976A-001153D13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5B4B40-9BD3-4CBF-9F8A-0294CCC08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F11B0-A4C4-421F-9E51-D383B6638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CC1FB-D848-4B96-942D-5A2F3ACF3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194E8-4EE9-44AC-8635-227B8E093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2A6FF-1DFE-48C5-97D3-6B204C980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25056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急救知识技能培训工作总结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培训经验与教训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22" b="27122"/>
          <a:stretch>
            <a:fillRect/>
          </a:stretch>
        </p:blipFill>
        <p:spPr>
          <a:xfrm>
            <a:off x="4793038" y="1852985"/>
            <a:ext cx="6129450" cy="4573003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培训空白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随着社会发展和生活节奏的加快，意外伤害和突发疾病事件频发，公众对急救知识技能的需求日益增长。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政府和相关部门重视急救知识技能的普及，出台相关政策文件，鼓励开展急救培训工作。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目前急救知识技能培训市场存在空白，缺乏专业、系统、科学的培训体系，亟需完善。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构建急救知识技能培训体系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建立完善的急救知识技能培训体系，规范培训内容和方法，提高培训质量和效果。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提高公众急救意识和自救互救能力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通过培训，使公众了解急救知识，增强急救意识，掌握基本急救技能，提高自救互救能力。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降低意外伤害和突发疾病风险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通过提高公众的急救能力，降低意外伤害和突发疾病的风险，减少人员伤亡和财产损失。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急救基础知识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创伤急救技能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常见急症处理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紧急救援技能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针对心脑血管疾病、呼吸道异物等常见急症的紧急处理方法。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教授止血、包扎、骨折固定等创伤急救技能。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包括急救原则、紧急情况判断、心肺复苏等基础理论。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教授如何进行溺水、火灾等紧急情况的救援和自救技能。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通过讲解、演示和案例分析等方式传授急救知识。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组织学员进行模拟演练和实际操作，提高技能掌握程度。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鼓励学员提问和交流，加深对急救知识的理解和记忆。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对学员进行考核评估，确保培训效果和质量。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通过发放问卷，了解学员对培训内容的掌握程度、对培训方式的满意度等。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对学员进行现场急救技能操作考核，评估学员的实际操作能力。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通过学员反馈，了解培训中存在的问题和不足，以便改进。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实操考核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反馈意见收集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https://d.book118.com/267125056036006051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2024-09-24T04:57:05.274</cp:lastPrinted>
  <dcterms:created xsi:type="dcterms:W3CDTF">2024-09-23T20:57:05Z</dcterms:created>
  <dcterms:modified xsi:type="dcterms:W3CDTF">2024-09-23T20:57:07Z</dcterms:modified>
</cp:coreProperties>
</file>