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97899-49C0-4167-A583-3B1997092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BD997-1E26-4F3B-ACDB-2FB584A9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6A2F-CF70-43C0-BF35-AD1FA917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75E96-55F1-4EC0-82A6-435209B36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C9FC83-B24A-46CD-8DCD-77510630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F505B-201A-4159-B05A-07F8EF1F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A40BB-BFEB-42DF-A418-2BC693DAE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EE7EC-F444-46AE-AFF8-EEA82D256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02225-F529-4827-B407-0067EA43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821C7-DFF4-4DA8-91AF-0DB833368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B47CB-7A1F-487A-91A9-FC096CB1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604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NFV网络功能虚拟化基本原理及应用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NFV基本原理</a:t>
            </a:r>
          </a:p>
          <a:p>
            <a:r>
              <a:t>NFV应用场景</a:t>
            </a:r>
          </a:p>
          <a:p>
            <a:r>
              <a:t>NFV关键技术</a:t>
            </a:r>
          </a:p>
          <a:p>
            <a:r>
              <a:t>NFV挑战与解决方案</a:t>
            </a:r>
          </a:p>
          <a:p>
            <a:r>
              <a:t>NFV发展趋势与前景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随着云计算技术的不断成熟，虚拟化技术得以广泛应用，为NFV的诞生提供了技术基础。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云计算技术的发展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传统网络架构中，网络功能与专用硬件设备紧密耦合，导致网络升级、扩展和维护成本高企，难以满足业务快速发展的需求。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传统网络架构的局限性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NFV通过解耦网络功能与专用硬件设备，使得网络功能可以在通用硬件上实现，从而降低了网络建设和运营成本，提高了网络灵活性和可扩展性。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NFV的意义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虚拟化技术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虚拟化技术是一种将物理资源抽象成逻辑资源的技术，它可以实现资源的动态分配、灵活调度和高效利用。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NFV架构包括基础设施层、虚拟网络层和管理编排层三个层次。基础设施层提供通用硬件和虚拟化技术；虚拟网络层实现网络功能的虚拟化；管理编排层负责整个NFV系统的管理和编排。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VNF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VNF（Virtualized Network Function）是虚拟化的网络功能，它运行在通用硬件上，通过虚拟化技术实现与传统专用硬件设备相同的网络功能。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NFV基本概念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NFV自诞生以来，经历了多个发展阶段。初期，NFV主要关注网络功能的虚拟化实现；随着技术的不断发展，NFV开始关注网络的自动化管理和编排，以及网络安全等方面的问题。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NFV已经在全球范围内得到了广泛应用。各大运营商和设备厂商纷纷推出基于NFV的解决方案和产品，以应对不断增长的业务需求和市场竞争压力。同时，NFV也成为了5G网络架构的重要组成部分，为5G网络的灵活部署和高效运营提供了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通过软件模拟计算机硬件环境，实现多个操作系统在同一物理服务器上的独立运行。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虚拟机技术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容器技术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硬件辅助虚拟化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67" b="1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轻量级的虚拟化技术，通过共享操作系统内核，实现应用程序的快速部署和隔离。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利用处理器等硬件提供的虚拟化支持，提高虚拟化的性能和安全性。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虚拟化技术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NFV架构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NFVI（NFV基础设施层）：提供虚拟化计算、存储和网络资源，包括虚拟机、容器等。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VNF（虚拟网络功能层）：实现传统网络功能的软件化，如防火墙、路由器、负载均衡器等。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 MANO（NFV管理和编排层）：负责VNF的部署、配置、监控和生命周期管理。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OSS/BSS（运营支撑系统/业务支撑系统）：提供网络管理和运营支持，如计费、故障管理等。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互补性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NFV和SDN在功能上具有互补性，NFV负责网络功能的虚拟化，而SDN负责网络流量的灵活控制。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NFV和SDN可以协同工作，通过SDN提供的网络可编程性，实现对VNF的灵活部署和动态调整。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统一管控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 MANO和SDN控制器可以实现统一管控，提供统一的网络管理和编排接口，简化网络运维。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NFV与SDN关系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NFV可以实现移动通信网络中网元的虚拟化，提高网络灵活性和可扩展性。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移动通信网络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NFV可以应用于固定通信网络的接入网、承载网和核心网等各个层面，实现网络功能的软件化。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固定通信网络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NFV可以应用于业务路由器中，实现路由器功能的虚拟化，提高网络设备的利用率。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业务路由器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电信业务场景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企业数据中心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NFV可以应用于企业数据中心，实现网络功能的集中化和虚拟化，降低企业网络成本。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企业分支机构互联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NFV可以应用于企业分支机构之间的互联，提供灵活、高效的网络连接方案。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远程办公和移动办公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NFV可以应用于远程办公和移动办公场景，提供安全、可靠的网络连接服务。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企业级应用场景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https://d.book118.com/267126043006006035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2024-09-09T06:12:34.436</cp:lastPrinted>
  <dcterms:created xsi:type="dcterms:W3CDTF">2024-09-08T22:12:34Z</dcterms:created>
  <dcterms:modified xsi:type="dcterms:W3CDTF">2024-09-08T22:12:36Z</dcterms:modified>
</cp:coreProperties>
</file>