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D6F42-C149-4A6D-BC83-850C124E4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5F5AEC-A4B1-47E8-82E6-64B163C61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BEAA2-8AA7-4080-8FC8-12FA084E1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29A04-E729-4194-AE70-9845144D4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0BAA48-3D23-42E6-9C23-F05671738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55E7BC-96D3-46CF-A813-C74D1557B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396D5F-3D01-47F0-954D-9DC14B1EB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533A96-FEAB-401B-85AE-9FB589714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561D45-0DC6-43DB-B1AA-6E992C648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A06E6-B7A7-4903-A45B-13D6F93CF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49654B-9C0F-4945-9701-F3300CC22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26133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安全管理办法的安全管理制度与工作程序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安全管理制度的核心内容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工作程序规范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安全管理制度与工作程序的互动关系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安全管理制度与工作程序的实施与监管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积极履行安全管理职责可以提升企业的社会形象，增强客户对企业的信任。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确保员工和公众的安全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通过实施安全管理办法，企业可以确保员工和公众的安全，减少事故和伤害的发生。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安全管理办法有助于企业遵守国家和地方的安全法律法规，避免因违规而受到处罚。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安全管理办法的目的与意义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安全方针与目标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明确企业的安全方针和目标，为安全管理工作提供方向。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安全组织与管理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建立安全管理机构，明确各级管理人员的职责和权限，确保安全工作的有效实施。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安全制度与流程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制定完善的安全制度和流程，包括安全检查、隐患排查、事故报告等，确保安全工作的规范化、制度化。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安全管理制度的体系结构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安全管理制度适用于企业内部所有员工，包括正式员工、临时工、实习生等。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企业内部员工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对于外来人员与访客，企业应制定相应的安全管理制度，确保其在企业内的安全。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外来人员与访客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与承包商和供应商合作时，企业应明确双方的安全责任和要求，确保合作过程中的安全。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承包商与供应商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明确各级管理人员和操作人员的安全职责。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实行安全生产目标管理，定期考核，奖惩分明。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建立安全生产责任追究制度，对发生的事故和违法行为依法追究责任。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417" r="1541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定期开展安全检查，包括日常检查、专项检查和季节性检查等。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对检查中发现的问题及时整改，确保生产安全。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建立安全检查档案，记录检查结果和整改情况。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安全检查制度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42" r="17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建立安全培训档案，记录培训内容和参加人员情况。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对新员工进行安全教育和培训，确保他们掌握必要的安全知识和技能。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对在岗员工进行定期的安全培训，提高他们的安全意识和操作技能。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危险源管理制度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对危险源进行辨识和评估，确定危险等级和防范措施。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建立危险源管理档案，记录危险源的情况和监管措施。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定期对危险源进行检查和评估，确保防范措施的有效性。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工作程序规范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https://d.book118.com/267126133033006041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2024-09-13T22:03:44.535</cp:lastPrinted>
  <dcterms:created xsi:type="dcterms:W3CDTF">2024-09-13T14:03:44Z</dcterms:created>
  <dcterms:modified xsi:type="dcterms:W3CDTF">2024-09-13T14:03:46Z</dcterms:modified>
</cp:coreProperties>
</file>