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BF114D-25A7-47C2-A20F-8938E6B7F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263AF5-301C-4D94-8895-1B9529303B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A8CA55-2D87-4E6A-ADBA-01771B961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F7176E-2EF4-43E4-BEA4-7F586AC53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33929D-5232-43EB-A1ED-D695D7960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5B4142-82E5-4464-9D7E-F37D71F55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963A17-6FBD-4ED0-8E17-349369378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18D1C1-2CD0-4637-AFF6-F569493F4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43F3E1-7B1D-473F-B8B4-9F3C396E9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718DBC-EDF9-4BD6-8289-B87DBF053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D31ADE-7751-4DF1-923A-AE9B0A773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712616610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2023年酒店前厅经理年终工作总结报告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工作内容总结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工作成果与亮点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工作内容总结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全年共接待客人XX人次，提供热情周到的服务，确保客户满意度。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客户接待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服务质量提升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客户需求满足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针对客户反馈，优化服务流程，提高服务质量，减少客户投诉。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及时了解并满足客户的需求，提供个性化服务，提升客户体验。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客户接待与服务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高效处理预订信息，确保客房的合理分配和预订准确性。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预订处理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简化入住流程，提高入住效率，缩短客户等待时间。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入住流程优化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关注客人入住体验，及时解决入住过程中的问题，提高客户满意度。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入住体验提升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预订与入住管理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448" r="44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前厅日常运营管理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人员管理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合理安排员工工作，提高工作效率，确保工作质量。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物资管理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定期盘点物资，确保物资充足且无浪费现象。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加强前厅安全管理，确保客人和员工的人身安全。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根据员工需求，制定培训计划，提升员工业务能力和服务意识。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培训计划制定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组织团队建设活动，增强团队凝聚力，提高员工归属感。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团队建设活动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实施员工激励计划，定期对员工进行考核，激发员工工作积极性。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员工激励与考核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员工培训与团队建设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客户忠诚度计划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制定并实施客户忠诚度计划，提高回头客比例。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客户回访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定期对客户进行回访，了解客户需求和意见，及时反馈并改进。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客户关系拓展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通过优质服务吸引新客户，扩大客户群体，提高市场份额。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客户关系维护与拓展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工作成果与亮点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通过优化服务流程、提高员工服务水平，客户满意度得到了显著提升，回头客数量明显增加。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客户满意度提升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及时处理客户反馈，积极解决客户问题，赢得了客户的信任和好评。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客户反馈处理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不断改进服务细节，提供个性化服务，提升客户在酒店的体验感受。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客户体验优化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客户满意度提升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严格控制成本支出，减少浪费，实现了利润的稳步提升。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制定并实施有效的营销策略，吸引更多潜在客户，提高酒店知名度和美誉度。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营收增长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通过提高入住率、优化房价策略等措施，实现了酒店营收的稳步增长。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3625" r="3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营收增长与利润提升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培训反馈与改进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及时收集员工对培训的反馈意见，不断优化培训内容和方式。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培训计划实施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制定并实施了全面的员工培训计划，提高了员工的服务水平和职业素养。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培训成果显著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通过培训，员工的服务意识和团队协作能力得到了明显提升。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员工培训成果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新产品推出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根据市场需求，推出了具有竞争力的新产品和服务，满足了客户的不同需求。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服务创新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不断探索服务创新模式，引入智能化服务、特色服务等，提升酒店竞争力。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定期进行市场调研和分析，了解客户需求和竞争态势，为产品创新提供有力支持。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创新服务与产品推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https://d.book118.com/267126166102006051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2024-09-24T14:30:36.078</cp:lastPrinted>
  <dcterms:created xsi:type="dcterms:W3CDTF">2024-09-24T06:30:36Z</dcterms:created>
  <dcterms:modified xsi:type="dcterms:W3CDTF">2024-09-24T06:30:38Z</dcterms:modified>
</cp:coreProperties>
</file>