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258351-9C04-47ED-A9D6-6A62436FA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DF3E0-CD3C-45F0-B1FC-C2233795C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00D19-9ACE-4C6B-83EE-CE0B0084F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E1108C-4024-498E-A53D-A8792DBFA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FDFC1E-C35C-477B-ABE9-CA498A51D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B64F60-8E3E-4501-ADA6-A03210298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7E27EB-0056-433D-9E9B-E5B1AF148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D35EA6-9114-4F25-B476-45BF70947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825456-C21E-47DD-8335-778DCB892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FB125-807D-4CDB-A537-6366CB591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456A48-5515-4AF6-91D4-36D3D2B03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3006005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如何预防呼吸道感染的传播模式指南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呼吸道感染传播模式概述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学校及幼儿园预防措施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工作场所预防措施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社区及公共场所预防措施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呼吸道感染传播模式概述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空气飞沫传播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通过咳嗽、打喷嚏或谈话时产生的飞沫传播。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气溶胶传播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在封闭、通风不良的环境下，病毒可在空气中长时间悬浮，被人吸入后感染。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通过接触被污染的表面或物品，然后触摸自己的口、鼻或眼而感染。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传播途径与方式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018" r="2101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416" r="2641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030" r="2803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儿童、老年人、孕妇及患有慢性疾病的人群更易感。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易感人群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季节变化、气候异常、人口密集、个人卫生习惯差等。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易感人群及危险因素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通过预防措施，可以有效降低呼吸道感染的发病率和死亡率。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降低感染风险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控制疫情传播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提高公众健康水平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在呼吸道传染病爆发时，预防措施可以减缓疫情的传播速度，减轻疫情对社会和经济的影响。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预防措施不仅可以保护个人免受感染，还有助于提高整个社会的健康水平。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08" r="1370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5151" b="5151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勤洗手：用肥皂和流动水洗手，或使用含有至少60%酒精的洗手液。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4333" b="14333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避免用手触摸眼睛、鼻子和嘴：这些部位容易感染病毒。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咳嗽和打喷嚏时使用纸巾或弯曲手肘掩盖口鼻：避免直接用手遮挡。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保持良好个人卫生习惯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在公共场所保持社交距离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与他人保持至少1米（3英尺）的距离，以降低飞沫传播的风险。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避免前往人群密集的场所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尤其是通风不良的室内场所。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避免与生病的人密切接触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特别是那些有呼吸道感染症状的人。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6208" r="62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避免接触传染源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309" r="7309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成年人每晚通常需要7-9小时的睡眠。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保持充足的睡眠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吃各种类型的食物，包括蔬菜、水果、全谷物、蛋白质来源（如肉、鱼、豆类等）以及适量的脂肪和糖类。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均衡的饮食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每周至少进行150分钟的中等强度有氧运动，如快走、骑自行车或游泳等。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规律的锻炼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根据当地卫生部门的建议，接种针对呼吸道感染的疫苗，例如流感疫苗和肺炎球菌疫苗等。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接种疫苗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增强自身免疫力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家庭预防措施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每天定时开窗通风，保持室内空气新鲜。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避免长时间关闭门窗，导致室内空气污浊。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避免长时间关闭门窗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开窗通风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定期使用清洁剂或消毒剂清洁地面、桌面等表面，减少病毒和细菌的滋生。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清洁地面、桌面等表面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定期清洗床上用品和衣物，并在阳光下晾晒，以杀死病毒和细菌。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清洗床上用品和衣物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定期清洁家居环境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https://d.book118.com/267130060050006034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2024-09-08T04:27:03.938</cp:lastPrinted>
  <dcterms:created xsi:type="dcterms:W3CDTF">2024-09-07T20:27:03Z</dcterms:created>
  <dcterms:modified xsi:type="dcterms:W3CDTF">2024-09-07T20:27:05Z</dcterms:modified>
</cp:coreProperties>
</file>