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ACE3C-D0AB-48E3-BFED-01552C1E2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A8E74-F12B-49C1-80DE-1E7E2F45B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FEF03-8A55-45B0-84EE-D2F3118B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71DDA-D5F8-4107-A7F5-224250F83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05E37-A602-4152-B8F5-8194B4BED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2FE6A-41E7-47DA-B8D8-E5CD8403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D122DE-6BE3-46B6-B716-2E3D329B3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7014C-0C85-4701-9BC0-F864EAFCE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FF4D1-8DF6-41FB-9B78-08A0CAE8C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97B4E-5635-4B1B-9CDC-E8ED4A20D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03812-8B04-42EA-8CDC-2223B56DB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0112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标准化促进办法在国际贸易中的应用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国际贸易中标准化需求分析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标准化促进办法在国际贸易中应用策略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标准化促进办法实施效果评估及改进建议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案例分析：成功运用标准化促进办法企业经验分享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未来展望：标准化促进办法在国际贸易中更广泛应用前景预测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标准化是指为了在一定范围内获得最佳秩序，对现实问题或潜在问题制定共同使用和重复使用的条款的活动。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随着国际贸易的不断发展，各国之间的贸易往来日益频繁，标准化在消除贸易壁垒、促进贸易便利化等方面发挥着越来越重要的作用。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290" r="1329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通过制定和实施统一的标准，可以确保产品的质量和性能达到一定的水平，提高消费者的信心和满意度。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标准化可以推动企业进行技术创新和产品升级，提高产品的竞争力和附加值。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标准化可以实现生产过程的规范化和规模化，降低生产成本，提高企业的经济效益。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标准化可以减少各国之间的技术差异和认证障碍，促进贸易自由化和便利化。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消除贸易壁垒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国际标准化组织（ISO）等国际组织致力于推动全球范围内的标准化工作，制定了一系列国际标准和规范。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发达国家标准化战略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发达国家纷纷制定和实施标准化战略，将标准化作为提高国家竞争力和促进经济发展的重要手段。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中国标准化发展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中国政府高度重视标准化工作，制定了一系列标准化政策和措施，积极推动标准化在国际贸易中的应用。同时，中国还积极参与国际标准化活动，加强与其他国家和地区的交流与合作。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国际贸易中标准化需求分析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消费者对产品个性化需求增加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随着消费水平的提高，消费者对产品的个性化需求越来越明显，要求产品能够满足其独特的需求和偏好。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新兴市场不断涌现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随着全球经济的发展，新兴市场不断涌现，这些市场对产品的需求也呈现出多样化的特点。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不同国家和地区对产品的需求存在差异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由于文化背景、消费习惯、法律法规等方面的不同，各国对产品的需求呈现出多样化的特点。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市场需求多样化特点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产品质量与安全要求提高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通过制定和实施统一的国际标准，可以规范产品的生产和流通环节，提高产品质量和安全水平，增强消费者的信心。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标准化有助于提高产品质量和安全水平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由于国际贸易中涉及的产品种类繁多，质量参差不齐，因此产品质量问题成为国际贸易中的重要问题。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国际贸易中产品质量问题日益突出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为了保障消费者的权益和安全，各国对进口产品的质量和安全要求不断提高，加强了对产品的监管和检测。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各国对产品质量和安全要求不断提高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国际贸易中环保和节能问题受到关注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随着全球环境问题的日益严重，环保和节能成为国际贸易中的重要议题，各国纷纷采取措施推动绿色贸易的发展。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标准化有助于促进环保和节能技术的应用和推广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通过制定和实施环保和节能方面的国际标准，可以推动相关技术的研发和应用，促进绿色贸易的发展。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消费者对环保和节能产品的需求增加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随着环保意识的提高，消费者对环保和节能产品的需求不断增加，这也促使企业更加注重产品的环保和节能性能。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环保和节能趋势影响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标准化促进办法在国际贸易中应用策略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通过国际合作，制定并推广国际通用的标准和规范，降低贸易壁垒，促进贸易便利化。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建立国际通用的标准和规范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加强国内标准体系的建设和完善，提高标准的科学性、合理性和适用性，使之与国际标准相衔接。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完善国内标准体系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加大对标准的宣传和培训力度，提高企业对标准的认知度和执行力，推动标准在国际贸易中的广泛应用。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加强标准宣传和培训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制定统一规范和标准体系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049" b="30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加强认证认可工作力度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推进国际互认体系建设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积极参与国际认证认可互认体系建设，推动认证认可结果的国际互认，提高我国认证认可的国际影响力。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加强认证认可机构建设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加强认证认可机构的建设和管理，提高认证认可服务的质量和效率，为企业提供便捷、高效的认证认可服务。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强化认证认可监管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加强对认证认可活动的监管和管理，打击虚假认证、买卖证书等违法行为，维护认证认可市场的公平和秩序。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https://d.book118.com/267130112151006043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2024-09-17T20:38:28.855</cp:lastPrinted>
  <dcterms:created xsi:type="dcterms:W3CDTF">2024-09-17T12:38:28Z</dcterms:created>
  <dcterms:modified xsi:type="dcterms:W3CDTF">2024-09-17T12:38:30Z</dcterms:modified>
</cp:coreProperties>
</file>