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51966-4D3A-4535-B4B9-1A681B5E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02CB9-997A-42B6-AF11-47B530675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9E3B1-8A04-4731-8B25-19598E86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97D80-7D00-4CD8-8A78-CA24A9C4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E3B72-9096-43C4-AF58-742C6F9A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2B0D8-A7DD-48ED-B8A9-DB2151682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DED9D-0B22-47E0-9FDB-B6FD6E1D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B4C14-64E0-44AD-ACF3-63E673C99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3C24E-D552-4C97-B770-D0FC02BE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71B8-CF20-494B-BABF-5A956AC54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0FDDC-E183-42D1-8627-6F7B9E32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1002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工程量清单计价——土石方工程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计价方法与费用构成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清单计价模式下的风险管理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清单计价模式下的合同管理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为了规范土石方工程的计价行为，提高工程造价的透明度和合理性，促进工程建设的顺利进行。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随着建筑市场的不断发展，土石方工程作为工程建设的重要组成部分，其计价问题越来越受到关注。为了适应市场需求，规范土石方工程计价行为，有必要制定相应的计价规范。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本次汇报将详细介绍土石方工程工程量清单计价的基本原理、方法、步骤和注意事项。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汇报将结合具体案例，对土石方工程工程量清单计价的实践应用进行探讨。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汇报还将对土石方工程工程量清单计价的发展趋势和前景进行展望。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457" r="3045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土石方工程是建筑工程施工中主要工程之一，包括一切土（石）方的挖梆、填筑、运输以及排水、降水等方面。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土石方工程按其施工内容的不同，可分为挖方工程、填方工程和土石方运输工程。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土石方工程通常涉及大量的土壤和岩石的挖掘和移动，因此工程量较大。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土石方工程需要根据地质条件、设计要求等因素制定合理的施工方案和技术措施，技术性强。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土石方工程的施工受地质、水文、气象等自然条件的影响较大，需要根据实际情况采取相应的技术措施。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技术性强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受自然条件影响大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填方与压实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将挖掘出的土壤或岩石运至指定地点进行填筑和压实。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边坡支护与加固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对于需要支护的边坡，采取相应的支护措施，如土钉墙、护坡桩等。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排水与降水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在开挖过程中，需要采取排水和降水措施，防止土壤湿度过大影响施工。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包括场地平整、测量放线、施工机械准备等。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开挖施工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根据设计要求和地质条件，选择合适的开挖方法和顺序进行挖掘。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国家相关法规、标准、规范，以及招标文件、设计文件等。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客观、公正、科学、合理，确保清单的真实性、准确性和完整性。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编制依据和原则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项目划分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按照工程部位、施工工序、材料种类等进行划分，形成不同的清单项目。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对每个清单项目进行详细描述，包括项目特征、工作内容、计量单位等。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清单项目划分与描述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根据工程设计图纸、施工方案等，按照相关计算规则进行工程量计算。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采用手工计算或软件计算等方法，确保计算结果的准确性和高效性。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工程量计算规则与方法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计价方法与费用构成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https://d.book118.com/267131002012006036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2024-09-10T20:16:46.462</cp:lastPrinted>
  <dcterms:created xsi:type="dcterms:W3CDTF">2024-09-10T12:16:46Z</dcterms:created>
  <dcterms:modified xsi:type="dcterms:W3CDTF">2024-09-10T12:16:48Z</dcterms:modified>
</cp:coreProperties>
</file>