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DD922-ABC7-4536-B267-945F88FE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CEF70-DE9F-4086-BAA3-4C237105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5BF6D-1223-4EBD-A4BA-33023C52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F864B-DD77-4569-A69A-D58441B0B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40DB22-0111-4557-BA82-1D824E59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2987F-4F4B-480F-B23E-496AF1F4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EADE2-75DA-43BE-AB7E-B7C434B10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B96E1-BE40-4B06-8EA5-08C933620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7657D-A849-46CA-A6B6-3557D2D2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D7C2B-D761-4769-88CD-FDBEE17B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B25BC-177E-4223-BEAE-74690E6AA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112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安全管理办法的合规性与规范性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安全管理办法的合规性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安全管理办法的规范性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安全管理办法的实施与监管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安全管理办法的成效评估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明确安全管理的重要性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强调安全管理对于企业运营、员工安全以及法规遵守的至关重要性。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随着法规对安全管理的日益严格，企业需要确保自身的管理办法与最新的法规要求保持一致。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通过展示高标准的安全管理水平，增强投资者、客户和公众对企业的信任。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1335" r="1133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安全管理办法的现状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对企业现有的安全管理办法进行全面的概述。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针对评估和分析中发现的问题，提出具体的改进建议，以帮助企业提升安全管理水平。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合规性评估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对照国家和地方的法规、标准，评估企业安全管理办法的合规性。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规范性分析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从专业的角度，分析企业安全管理办法的规范性，包括流程的合理性、制度的完善性等。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安全管理办法的合规性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合规性的定义与重要性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指企业、组织或个人的行为符合法律、法规、规章、标准等规范性文件的要求，避免因违反规定而产生的风险。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确保企业安全管理的合法性，降低因违规操作带来的法律责任和经济损失，维护企业声誉和形象。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企业应严格遵守国家安全生产法、消防法等相关法律法规，确保安全管理工作的合法性。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企业应遵循行业内的安全管理标准，如化工行业应遵守《危险化学品安全管理条例》等。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执行行业标准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792" r="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企业应建立健全内部安全管理制度，明确各级管理人员和员工的职责与权限，确保安全管理工作有章可循。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完善内部管理制度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结合国家法律法规、行业标准和企业内部管理制度，制定具体的评价标准，如安全设施配置、员工培训情况等。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通过审查企业安全管理制度、现场检查、员工访谈等方式，对企业安全管理的合规性进行评价。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根据评价结果，对存在的不合规问题进行整改，并对整改情况进行跟踪检查，确保问题得到有效解决。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92" r="15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合规性评价方法与标准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安全管理办法的规范性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6" b="2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规范性指的是一种行为或决策遵循既定规则、标准或原则的程度。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在安全管理领域，规范性至关重要，因为它能确保所有相关活动都在一个明确和可预测的框架内进行，从而最大限度地减少事故和伤害的风险。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安全管理办法的规范性要求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明确的政策和程序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组织应制定清晰的安全政策和程序，确保所有员工了解并遵循。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不断审查和调整安全管理办法，以适应变化的环境和新的挑战。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合规性检查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定期评估安全实践是否符合内部政策和外部法规的要求。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尽可能采用行业或国际认可的最佳实践和标准，确保操作的一致性和高效性。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通过内部审计，检查安全政策和程序的执行情况，并评估其有效性。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由独立第三方进行的审计，以提供客观的评价和建议。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外部审计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使用检查表来核对安全实践的合规性，确保所有要求都得到满足。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合规性检查表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设定与安全管理规范性相关的KPIs，以量化评估其执行情况和成果。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关键绩效指标（KPIs）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规范性评价方法与标准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https://d.book118.com/267131123033006041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2024-09-13T22:04:08.255</cp:lastPrinted>
  <dcterms:created xsi:type="dcterms:W3CDTF">2024-09-13T14:04:08Z</dcterms:created>
  <dcterms:modified xsi:type="dcterms:W3CDTF">2024-09-13T14:04:10Z</dcterms:modified>
</cp:coreProperties>
</file>