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E33D1-3C69-40A5-96BE-D8C005C6E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5B5AEA-4108-4954-8B03-F86D90D6A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CB4A62-61B2-4044-BB43-2CC7C856C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6E139B-25B9-4210-A43F-BA3D94CB6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80C6D4-40D4-418A-869E-D5BF5223F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A7DCBA-BD11-4789-AA0E-A9BB112FC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166461-C48A-44A8-A0AF-1D1995613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8C6806-C502-4A42-B746-D630C8165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5CC177-2A2D-46D9-85A7-D36C62288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98B9E7-6DCB-46CC-A737-602F4C7CC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6774BB-AFA4-45E6-8313-DFC93BCDB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1311350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老年肺炎护理措施PPT\n## 1.老年肺炎的基本概念与特点\n### 1.1老年肺炎的定义和分类\n### 1.2老年肺炎的发病原因和危险因素\n### 1.3老年肺炎的临床症状和体征\n## 2.老年肺炎的诊断与治疗方法\n### 2.1老年肺炎的诊断流程和辅助检查\n### 2.2老年肺炎的治疗原则和方法\n### 2.3老年肺炎的药物治疗与抗生素选择\n## 3.老年肺炎的护理措施与方法\n### 3.1老年肺炎的一般护理和生活照顾\n### 3.2老年肺炎的呼吸道护理与排痰方法\n### 3.3老年肺炎的营养支持与心理护理\n## 4.老年肺炎的预防策略与健康教育\n### 4.1老年肺炎的预防措施和生活习惯\n### 4.2老年肺炎的健康教育与自我管理\n### 4.3老年肺炎的疫苗接种与免疫预防\n## 5.老年肺炎护理的典型案例与分析\n### 5.1老年肺炎护理的成功案例分享\n### 5.2老年肺炎护理的难点与问题分析\n### 5.3老年肺炎护理的未来发展趋势与展望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老年肺炎护理措施PPT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老年肺炎的基本概念与特点</a:t>
            </a:r>
            <a:endParaRPr/>
          </a:p>
        </p:txBody>
      </p:sp>
      <p:sp>
        <p:nvSpPr>
          <p:cNvPr id="12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老年肺炎的定义和分类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老年肺炎的定义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年龄≥60岁的肺炎患者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感染性肺炎为主要类型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高发病率和死亡率</a:t>
                </a:r>
                <a:endParaRPr/>
              </a:p>
            </p:txBody>
          </p:sp>
          <p:pic>
            <p:nvPicPr>
              <p:cNvPr id="1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6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老年肺炎的分类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根据病原体分类：细菌性、病毒性、真菌性等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根据发病部位分类：社区获得性肺炎、医院获得性肺炎等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根据病情严重程度分类：轻度、中度、重度等</a:t>
                </a:r>
                <a:endParaRPr/>
              </a:p>
            </p:txBody>
          </p:sp>
          <p:pic>
            <p:nvPicPr>
              <p:cNvPr id="1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发病原因</a:t>
                </a:r>
                <a:endParaRPr/>
              </a:p>
            </p:txBody>
          </p:sp>
          <p:sp>
            <p:nvSpPr>
              <p:cNvPr id="1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免疫系统功能减退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慢性疾病影响：如慢性阻塞性肺疾病、糖尿病等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环境因素：如空气污染、气候因素等</a:t>
                </a:r>
                <a:endParaRPr/>
              </a:p>
            </p:txBody>
          </p:sp>
          <p:sp>
            <p:nvSpPr>
              <p:cNvPr id="17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危险因素</a:t>
                </a:r>
                <a:endParaRPr/>
              </a:p>
            </p:txBody>
          </p:sp>
          <p:sp>
            <p:nvSpPr>
              <p:cNvPr id="18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年龄：年龄越大，发病风险越高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吸烟：长期吸烟者易患肺炎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营养不良：缺乏维生素D、蛋白质等营养物质</a:t>
                </a:r>
                <a:endParaRPr/>
              </a:p>
            </p:txBody>
          </p:sp>
          <p:sp>
            <p:nvSpPr>
              <p:cNvPr id="18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老年肺炎的发病原因和危险因素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老年肺炎的临床症状和体征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发热：体温升高，可达39℃以上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咳嗽：干咳或咳痰，痰量增多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呼吸困难：呼吸急促，活动后加重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胸痛：胸部疼痛，咳嗽时加重</a:t>
                </a:r>
                <a:endParaRPr/>
              </a:p>
            </p:txBody>
          </p:sp>
          <p:pic>
            <p:nvPicPr>
              <p:cNvPr id="1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呼吸急促：呼吸频率增快，超过20次/分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肺部听诊：呼吸音减弱，可闻及湿啰音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心率增快：心率超过100次/分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贫血：面色苍白，四肢乏力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5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老年肺炎的诊断与治疗方法</a:t>
            </a:r>
            <a:endParaRPr/>
          </a:p>
        </p:txBody>
      </p:sp>
      <p:sp>
        <p:nvSpPr>
          <p:cNvPr id="206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0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1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诊断流程   -病史采集：了解患者病史、症状、体征等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体格检查：检查患者呼吸、心率、血压等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辅助检查：如胸部X光、血常规、痰培养等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诊断：根据病史、体征、辅助检查结果综合判断</a:t>
                </a:r>
                <a:endParaRPr/>
              </a:p>
            </p:txBody>
          </p:sp>
        </p:grpSp>
        <p:grpSp>
          <p:nvGrpSpPr>
            <p:cNvPr id="21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辅助检查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胸部X光：检查肺部感染情况，如炎症浸润、肺泡水肿等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血常规：检查白细胞计数、中性粒细胞比例等，判断感染类型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痰培养：检查病原体类型，指导抗生素治疗</a:t>
                </a:r>
                <a:endParaRPr/>
              </a:p>
            </p:txBody>
          </p: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老年肺炎的诊断流程和辅助检查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治疗原则</a:t>
                </a:r>
                <a:endParaRPr/>
              </a:p>
            </p:txBody>
          </p:sp>
          <p:sp>
            <p:nvSpPr>
              <p:cNvPr id="22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综合治疗：药物治疗、呼吸道护理、营养支持等综合措施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抗感染治疗：根据病原体选择合适抗生素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个体化治疗：根据患者年龄、病情、基础疾病等因素制定治疗方案</a:t>
                </a:r>
                <a:endParaRPr/>
              </a:p>
            </p:txBody>
          </p:sp>
          <p:sp>
            <p:nvSpPr>
              <p:cNvPr id="22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治疗方法</a:t>
                </a:r>
                <a:endParaRPr/>
              </a:p>
            </p:txBody>
          </p:sp>
          <p:sp>
            <p:nvSpPr>
              <p:cNvPr id="2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药物治疗：使用抗生素、抗病毒药物、抗真菌药物等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呼吸道护理：保持呼吸道通畅，协助排痰，预防窒息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营养支持：给予高蛋白、富含维生素的食物，改善营养状况</a:t>
                </a:r>
                <a:endParaRPr/>
              </a:p>
            </p:txBody>
          </p:sp>
          <p:sp>
            <p:nvSpPr>
              <p:cNvPr id="22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老年肺炎的治疗原则和方法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endParaRPr/>
              </a:p>
            </p:txBody>
          </p:sp>
          <p:sp>
            <p:nvSpPr>
              <p:cNvPr id="23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抗生素：根据病原体选择合适抗生素，如青霉素、头孢类、大环内酯类等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抗病毒药物：如奥司他韦、利巴韦林等，适用于病毒性肺炎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抗真菌药物：如氟康唑、伊曲康唑等，适用于真菌性肺炎</a:t>
                </a:r>
                <a:endParaRPr/>
              </a:p>
            </p:txBody>
          </p:sp>
          <p:sp>
            <p:nvSpPr>
              <p:cNvPr id="24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抗生素选择</a:t>
                </a:r>
                <a:endParaRPr/>
              </a:p>
            </p:txBody>
          </p:sp>
          <p:sp>
            <p:nvSpPr>
              <p:cNvPr id="2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考虑病原体类型：根据痰培养、血培养等检查结果选择抗生素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考虑药物敏感性：选择对病原体敏感的抗生素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考虑患者肾功能：选择对肾功能影响较小的抗生素</a:t>
                </a:r>
                <a:endParaRPr/>
              </a:p>
            </p:txBody>
          </p:sp>
          <p:sp>
            <p:nvSpPr>
              <p:cNvPr id="24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老年肺炎的药物治疗与抗生素选择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老年肺炎的护理措施与方法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一般护理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保持室内空气流通：避免空气污浊，减少感染机会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保持呼吸道通畅：协助患者排痰，避免窒息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观察病情变化：监测患者体温、呼吸、心率等，及时报告医生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生活照顾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保持良好的生活习惯：戒烟、限酒、保持室内卫生等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合理饮食：给予高蛋白、富含维生素的食物，增强免疫力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保持良好的心理状态：鼓励患者保持乐观，减轻焦虑、抑郁情绪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老年肺炎的一般护理和生活照顾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https://d.book118.com/267131135005006042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老年肺炎护理措施PPT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2024-09-15T02:28:03.856</cp:lastPrinted>
  <dcterms:created xsi:type="dcterms:W3CDTF">2024-09-14T18:28:03Z</dcterms:created>
  <dcterms:modified xsi:type="dcterms:W3CDTF">2024-09-14T18:28:05Z</dcterms:modified>
</cp:coreProperties>
</file>