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99CC63-E2B0-42A2-B109-E5529CD050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7F9F97-DD42-4DE1-BC02-53E3A72A3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CDF05F-5BBD-4E38-A954-2F2CFCC0AF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9B6458-119F-47A4-913A-1918A53FBA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E1DF67-96B9-4448-BD7D-C6512A2735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9611A3-D945-42E9-9683-DECB80902E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608E7B-D95A-4BA4-9012-1AB3BFB773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97569E-2C2E-4530-94DA-629B144B6F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045841-5CAF-4C8C-9693-56E1B45F34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131F87-C1B7-411C-A9EF-1F4B697434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057EDF-92FD-4642-8C4B-2E008D2C7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13204105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2023-12-27</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solidFill>
                <a:latin typeface="Microsoft Yahei"/>
                <a:ea typeface="Microsoft Yahei"/>
                <a:cs typeface="Microsoft Yahei"/>
              </a:rPr>
              <a:t>土木工程行业2024年质量保障与制度改善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行业现状及发展趋势</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质量保障体系建设与完善</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制度创新与规范化管理推进</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科技创新驱动质量提升策略部署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人才队伍培养与素质提升方案设计</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合作交流与共赢格局构建思考</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行业现状及发展趋势</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行业规模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土木工程行业是国民经济的重要组成部分，涵盖了房屋、道路、桥梁、隧道、水利等基础设施建设领域。近年来，随着城市化进程的加速和基础设施建设的不断完善，土木工程行业规模持续扩大。</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从业人员</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土木工程行业从业人员众多，包括工程师、技术员、施工人员等。他们具备专业的知识和技能，为行业的发展提供了坚实的人才基础。</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技术水平</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随着科技的不断进步，土木工程行业的技术水平也在不断提高。新材料、新工艺、新技术的应用为行业的发展注入了新的活力。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土木工程行业概况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绿色化发展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环保意识的提高使得绿色化发展成为土木工程行业的重要趋势。绿色建筑、绿色施工等技术的推广和应用有助于降低能耗和减少环境污染。</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智能化发展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随着人工智能、大数据等技术的不断发展，土木工程行业正逐步实现智能化发展。智能施工、智能监测等技术的应用提高了施工效率和质量。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国际化发展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随着全球化的深入发展，土木工程行业的国际化趋势日益明显。国际工程承包、国际技术交流等活动的增加为行业的发展提供了更广阔的空间。</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17" name="Picture 17"/>
          <p:cNvPicPr>
            <a:picLocks noChangeAspect="1"/>
          </p:cNvPicPr>
          <p:nvPr/>
        </p:nvPicPr>
        <p:blipFill>
          <a:blip r:embed="rId2">
            <a:alphaModFix/>
          </a:blip>
          <a:srcRect l="11542" r="11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近年发展趋势分析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未来发展方向预测</a:t>
              </a:r>
            </a:p>
          </p:txBody>
        </p:sp>
      </p:grpSp>
      <p:sp>
        <p:nvSpPr>
          <p:cNvPr id="82" name="TextBox 82"/>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solidFill>
                <a:latin typeface="Microsoft Yahei"/>
                <a:ea typeface="Microsoft Yahei"/>
                <a:cs typeface="Microsoft Yahei"/>
              </a:rPr>
              <a:t>数字化与信息化：未来土木工程行业将更加注重数字化与信息化的发展。BIM技术、数字化建模等技术的广泛应用将提高行业的精细化管理和决策水平。</a:t>
            </a:r>
          </a:p>
          <a:p>
            <a:pPr marL="203200" lvl="0" indent="-203200">
              <a:lnSpc>
                <a:spcPct val="77000"/>
              </a:lnSpc>
              <a:buFont typeface="Arial"/>
              <a:buChar char="•"/>
            </a:pPr>
            <a:r>
              <a:rPr lang="en-US" sz="900">
                <a:solidFill>
                  <a:srgbClr val="FFFFFF"/>
                </a:solidFill>
                <a:latin typeface="Microsoft Yahei"/>
                <a:ea typeface="Microsoft Yahei"/>
                <a:cs typeface="Microsoft Yahei"/>
              </a:rPr>
              <a:t>智能化与自动化：随着科技的进步，土木工程行业的智能化与自动化程度将不断提高。智能机器人、自动化施工设备等的应用将改变传统的施工方式，提高施工效率和质量。</a:t>
            </a:r>
          </a:p>
          <a:p>
            <a:pPr marL="203200" lvl="0" indent="-203200">
              <a:lnSpc>
                <a:spcPct val="77000"/>
              </a:lnSpc>
              <a:buFont typeface="Arial"/>
              <a:buChar char="•"/>
            </a:pPr>
            <a:r>
              <a:rPr lang="en-US" sz="900">
                <a:solidFill>
                  <a:srgbClr val="FFFFFF"/>
                </a:solidFill>
                <a:latin typeface="Microsoft Yahei"/>
                <a:ea typeface="Microsoft Yahei"/>
                <a:cs typeface="Microsoft Yahei"/>
              </a:rPr>
              <a:t>绿色化与可持续发展：未来土木工程行业将更加注重绿色化与可持续发展。绿色建筑、绿色材料、绿色施工等技术的推广和应用将成为行业发展的重要方向。同时，行业将积极探索可再生能源和低碳技术的应用，推动行业的可持续发展。</a:t>
            </a:r>
          </a:p>
          <a:p>
            <a:pPr marL="203200" lvl="0" indent="-203200">
              <a:lnSpc>
                <a:spcPct val="77000"/>
              </a:lnSpc>
              <a:buFont typeface="Arial"/>
              <a:buChar char="•"/>
            </a:pPr>
            <a:r>
              <a:rPr lang="en-US" sz="900">
                <a:solidFill>
                  <a:srgbClr val="FFFFFF"/>
                </a:solidFill>
                <a:latin typeface="Microsoft Yahei"/>
                <a:ea typeface="Microsoft Yahei"/>
                <a:cs typeface="Microsoft Yahei"/>
              </a:rPr>
              <a:t>国际化与全球化：随着全球化的深入发展，土木工程行业的国际化程度将不断提高。国际工程承包、国际技术交流等活动的增加将为行业的发展提供更广阔的空间和机遇。同时，行业将积极参与国际竞争与合作，推动中国土木工程行业的全球化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质量保障体系建设与完善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现有质量保障体系梳理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质量保障政策与法规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梳理国家及地方土木工程行业相关的质量保障政策、法规和标准，确保企业质量保障活动合规。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质量管理体系文件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评估企业现有的质量管理体系文件，如质量手册、程序文件、作业指导书等，确保其有效性、适用性和可操作性。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质量保障资源配置</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审查企业在质量保障方面的人力、物力、财力等资源配置情况，确保满足质量保障工作需要。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深入研究国际土木工程行业相关的质量标准，如ISO 9001、ISO 14001、OHSAS 18001等，了解国际先进的质量管理理念和方法。</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国际标准研究</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将国际标准与国内土木工程行业实际情况相结合，制定符合国际标准要求的企业质量管理体系，提高企业质量管理水平。</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国际标准对接</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积极引入国际先进的土木工程技术和设备，推动企业技术创新和升级，提高工程质量和效率。</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国际标准引入</a:t>
            </a:r>
          </a:p>
        </p:txBody>
      </p:sp>
      <p:pic>
        <p:nvPicPr>
          <p:cNvPr id="9" name="Picture 9"/>
          <p:cNvPicPr>
            <a:picLocks noChangeAspect="1"/>
          </p:cNvPicPr>
          <p:nvPr/>
        </p:nvPicPr>
        <p:blipFill>
          <a:blip r:embed="rId2"/>
          <a:srcRect l="16625" r="16625"/>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国际化标准对接与引入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质量目标设定与考核</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设定企业质量目标，建立质量考核机制，对各部门、各岗位的质量工作进行考核评价，推动企业质量管理持续改进。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质量数据分析与应用</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建立质量数据收集、整理、分析机制，运用统计技术对质量数据进行深入挖掘和分析，找出影响工程质量的关键因素和潜在问题，为质量改进提供决策支持。</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纠正与预防措施实施</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针对工程质量问题和潜在风险，制定纠正和预防措施并监督实施，确保问题得到及时解决并防止类似问题再次发生。同时，对纠正和预防措施的效果进行评估和改进，不断完善企业质量管理体系。</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持续改进机制构建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制度创新与规范化管理推进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国家层面加强对土木工程行业的政策引导，出台一系列鼓励创新、提高质量、保障安全的政策法规。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政策调整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9" name="Picture 9"/>
          <p:cNvPicPr>
            <a:picLocks noChangeAspect="1"/>
          </p:cNvPicPr>
          <p:nvPr/>
        </p:nvPicPr>
        <p:blipFill>
          <a:blip r:embed="rId2"/>
          <a:srcRect l="5333" r="5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法规影响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应对策略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20" name="Picture 20"/>
          <p:cNvPicPr>
            <a:picLocks noChangeAspect="1"/>
          </p:cNvPicPr>
          <p:nvPr/>
        </p:nvPicPr>
        <p:blipFill>
          <a:blip r:embed="rId4"/>
          <a:srcRect l="13667" r="13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政策法规的调整将促使土木工程行业更加规范化，提高行业整体的竞争力和可持续发展能力。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企业应密切关注政策法规动态，及时调整战略和业务模式，以适应行业变革。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政策法规调整及影响分析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流程优化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通过优化业务流程和管理流程，提高工作效率，降低运营成本，提升企业竞争力。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人才培养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加强人才培养和引进，建立完善的人才梯队，为企业发展提供强有力的人才保障。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制度创新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企业内部应建立完善的管理制度，包括项目管理、质量管理、安全管理等方面，确保各项工作的顺利进行。</a:t>
            </a:r>
          </a:p>
        </p:txBody>
      </p:sp>
      <p:pic>
        <p:nvPicPr>
          <p:cNvPr id="10" name="Picture 10"/>
          <p:cNvPicPr>
            <a:picLocks noChangeAspect="1"/>
          </p:cNvPicPr>
          <p:nvPr/>
        </p:nvPicPr>
        <p:blipFill>
          <a:blip r:embed="rId2"/>
          <a:srcRect l="10292" r="102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企业内部管理制度优化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https://d.book118.com/267132041050006032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2024-09-05T02:40:38.856</cp:lastPrinted>
  <dcterms:created xsi:type="dcterms:W3CDTF">2024-09-04T18:40:38Z</dcterms:created>
  <dcterms:modified xsi:type="dcterms:W3CDTF">2024-09-04T18:40:41Z</dcterms:modified>
</cp:coreProperties>
</file>