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9A4153-C742-4F68-9F68-DACEA3618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9D220-5C7D-4C60-BEAC-E0F9D9D3E8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C95DA-3223-467F-95D5-CD3C2E910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13E7E0-6E28-4E5A-9479-5A7EC6EF5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BEAAD-17A4-4BF5-836E-177A1C046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6B7621-D2E0-4D63-9AE1-C702BD051D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8C3DEB-37C3-4941-AAEF-B790337FD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D22629-9555-4116-9C4D-74E603A1AF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F598A6-844C-423D-81F6-39C787A08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794817-DDE8-48EA-AC3B-7083AA31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72ED15-E712-4667-9F0C-928CBE841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7132066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从0到1-读书笔记(图片版)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2024-01-23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创新思维与从0到1的突破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垂直整合与垄断优势建立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品牌塑造与传播策略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团队建设与激励机制设计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面对失败和挫折时的心态调整与应对方法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16780" y="4201877"/>
            <a:ext cx="10213108" cy="0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2187305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85351" y="4054808"/>
            <a:ext cx="294138" cy="294138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77821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88854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本书主要探讨了如何创造新的价值、打造独特的企业和实现从0到1的突破，对于创业者、企业家和投资者来说具有很高的参考价值和指导意义。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371589" y="3956762"/>
            <a:ext cx="490229" cy="49022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847668" y="4026211"/>
            <a:ext cx="351331" cy="351331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469635" y="4054808"/>
            <a:ext cx="294138" cy="29413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89125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《从0到1》是一本由彼得·蒂尔（Peter Thiel）和布莱克·马斯特斯（Blake Masters）合著的畅销书籍，于2014年首次出版。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401959" y="4690831"/>
            <a:ext cx="348659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彼得·蒂尔是一位著名的企业家、投资家和思想家，他是PayPal的创始人之一，同时也是Facebook的首批外部投资者之一。布莱克·马斯特斯是彼得·蒂尔在斯坦福大学法学院的学生，后来成为了一名企业家和投资者。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2"/>
          <a:srcRect l="1000" r="1000"/>
          <a:stretch>
            <a:fillRect/>
          </a:stretch>
        </p:blipFill>
        <p:spPr>
          <a:xfrm>
            <a:off x="734949" y="1334615"/>
            <a:ext cx="3413760" cy="2316480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3"/>
          <a:srcRect t="26448" b="26448"/>
          <a:stretch>
            <a:fillRect/>
          </a:stretch>
        </p:blipFill>
        <p:spPr>
          <a:xfrm>
            <a:off x="4316454" y="1334615"/>
            <a:ext cx="3413760" cy="2316480"/>
          </a:xfrm>
          <a:prstGeom prst="rect">
            <a:avLst/>
          </a:prstGeom>
        </p:spPr>
      </p:pic>
      <p:pic>
        <p:nvPicPr>
          <p:cNvPr id="14" name="Picture 14"/>
          <p:cNvPicPr>
            <a:picLocks noChangeAspect="1"/>
          </p:cNvPicPr>
          <p:nvPr/>
        </p:nvPicPr>
        <p:blipFill>
          <a:blip r:embed="rId4"/>
          <a:srcRect l="877" r="877"/>
          <a:stretch>
            <a:fillRect/>
          </a:stretch>
        </p:blipFill>
        <p:spPr>
          <a:xfrm>
            <a:off x="7897958" y="1334615"/>
            <a:ext cx="3413760" cy="2316480"/>
          </a:xfrm>
          <a:prstGeom prst="rect">
            <a:avLst/>
          </a:prstGeom>
        </p:spPr>
      </p:pic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书籍背景及作者简介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了解创业思维和创新方法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通过阅读本书，可以深入了解作者对于创业思维和创新方法的独特见解，从而激发自己的创新思维和创业灵感。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本书详细阐述了企业成长的关键要素，包括独特的产品或服务、优秀的团队、有效的营销策略等，对于想要打造成功企业的读者来说具有很强的指导意义。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本书不仅关注创业和企业成长，还涉及了科技、文化、教育等多个领域的发展趋势和未来展望，有助于读者拓宽商业视野和认知。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对于投资者来说，阅读本书可以帮助他们更好地把握市场趋势和投资机会，提高投资决策的准确性和成功率。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掌握企业成长的关键要素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拓宽商业视野和认知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提高投资和决策能力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阅读目的与意义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创新思维与从0到1的突破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创新思维定义及重要性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创新思维是指通过独特、新颖的方式解决问题或创造新事物的思维方式。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创新思维在当今快速发展的社会中具有重要意义，它能够帮助人们突破传统思维的限制，发现新的机会和可能性。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从0到1的突破意味着创造出前所未有的新事物，打破现有的常规和框架。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实现从0到1的突破需要具备创新思维和勇于冒险的精神，通过不断尝试和探索，最终创造出独特且具有颠覆性的新事物。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从0到1的突破：打破常规，创造新事物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2036075" y="5949378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824897" y="-3412461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AutoShape 7"/>
          <p:cNvSpPr/>
          <p:nvPr/>
        </p:nvSpPr>
        <p:spPr>
          <a:xfrm>
            <a:off x="11078723" y="5451328"/>
            <a:ext cx="569999" cy="569999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1574907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苹果公司以创新思维和独特的设计，推出了颠覆性的iPhone，改变了手机行业的格局和用户的使用习惯。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574907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亚马逊公司从一家在线书店起步，通过不断创新和扩展业务领域，成为了全球最大的电子商务平台之一。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316589" y="3803200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这些成功企业的共同点在于它们都具有创新思维和勇于冒险的精神，通过从0到1的突破，创造出了独特且具有颠覆性的新事物，最终实现了巨大的商业成功。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6589" y="1754944"/>
            <a:ext cx="3905833" cy="18394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特斯拉公司通过研发电动汽车和自动驾驶技术，打破了传统汽车行业的规则，成为了新能源汽车领域的领导者。</a:t>
            </a:r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案例分析：成功企业如何从0到1实现突破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垂直整合与垄断优势建立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指企业在生产或经营过程中，将不同环节、不同层次、不同领域的资源进行有机组合，形成一个完整的产业链或价值链，以提高整体效率和竞争力。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垂直整合定义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通过控制原材料供应、生产、销售等关键环节，企业可以降低交易成本、提高产品质量和品牌影响力，从而在市场竞争中占据有利地位。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商业应用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垂直整合概念及其在商业中应用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垄断优势：如何形成并保持市场领先地位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指企业在市场中具有排他性的控制力或影响力，能够左右市场价格和竞争格局，从而获得超额利润和长期竞争优势。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形成方式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通过技术创新、品牌塑造、资本运作等手段，不断扩大市场份额和提高市场进入门槛，形成对竞争对手的压制和排挤。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保持策略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持续加大研发投入，保持技术领先地位；加强品牌建设和营销推广，提高消费者忠诚度和品牌认知度；通过兼并收购等方式扩大企业规模和市场份额。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垄断优势定义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50" r="162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通过垂直整合硬件、软件、服务等环节，构建完整的生态系统，实现了对产业链的全面掌控和市场份额的持续扩大。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苹果公司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通过搜索引擎、广告、云计算等领域的垂直整合，形成了强大的数据分析和处理能力，进一步巩固了市场领先地位。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谷歌公司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通过电子商务、物流、云计算等领域的垂直整合，实现了对产业链的全方位覆盖和市场份额的不断扩大，同时借助技术创新和资本运作等手段保持领先地位。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亚马逊公司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案例分析：典型企业垂直整合与垄断策略剖析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品牌塑造与传播策略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明确品牌目标市场、消费者群体和核心价值，为品牌塑造提供基础。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通过视觉元素（如标志、色彩、字体等）和语言表达（如口号、广告语等）塑造独特且易于识别的品牌形象。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赋予品牌独特的人格特质和情感属性，使其更具吸引力和亲和力。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37476" r="37476"/>
          <a:stretch>
            <a:fillRect/>
          </a:stretch>
        </p:blipFill>
        <p:spPr>
          <a:xfrm>
            <a:off x="4495323" y="1838813"/>
            <a:ext cx="2952949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确定品牌定位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设计品牌形象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打造品牌个性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品牌塑造：打造独特且易于识别品牌形象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https://d.book118.com/267132066034006051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2024-09-24T03:52:03.828</cp:lastPrinted>
  <dcterms:created xsi:type="dcterms:W3CDTF">2024-09-23T19:52:03Z</dcterms:created>
  <dcterms:modified xsi:type="dcterms:W3CDTF">2024-09-23T19:52:05Z</dcterms:modified>
</cp:coreProperties>
</file>