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F8931-C0D3-4422-900E-A1DB733B1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0A59E-A76D-42F0-BBC5-1E89A252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3FA70-C055-4980-B7A3-D60C69FC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88947-DFF6-4629-865D-9D80964F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3E138-38A1-4F1A-A28F-7B594F50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7D5BF-506B-4570-AB3B-0E3B0490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0D6FE-AEB3-45D4-97C0-9794CD91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E25B4-17A0-4DBB-814B-B0F32E9E7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0E02A-76D4-4CC0-A92E-881962E7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1C3D1-51CF-42C1-913C-D032AEB3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02586-E5C1-42E1-BD5A-274708DA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3024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智能档案分类系统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系统引言与背景
 档案分类的重要性
 智能分类系统原理
 系统主要功能特点
 技术实现与流程图
 系统应用与实例
 安全性与可靠性
 结论与未来展望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智能档案分类系统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1.随着信息化时代的到来，传统档案管理面临巨大挑战，如信息爆炸、数据冗余、检索困难等。</a:t>
            </a:r>
          </a:p>
          <a:p>
            <a:r>
              <a:t>2.人工智能和大数据技术为档案管理提供了新的解决方案和发展机遇。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智能档案分类系统的作用与意义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1.智能档案分类系统能够提高档案管理效率，减少人力成本，优化档案管理流程。</a:t>
            </a:r>
          </a:p>
          <a:p>
            <a:r>
              <a:t>2.系统能够实现档案信息的快速检索和精准分类，提高档案利用率和服务质量。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档案管理现状与挑战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智能档案分类系统的技术基础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1.基于深度学习和自然语言处理技术，实现对档案文本信息的自动识别和分类。</a:t>
            </a:r>
          </a:p>
          <a:p>
            <a:r>
              <a:t>2.利用大数据分析和挖掘技术，对档案信息进行多维度、深层次的分析和利用。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智能档案分类系统的应用前景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1.随着人工智能技术的不断发展，智能档案分类系统的应用前景广阔，将成为档案管理的重要趋势。</a:t>
            </a:r>
          </a:p>
          <a:p>
            <a:r>
              <a:t>2.未来，系统将与云计算、物联网等技术相结合，实现更加智能化、高效化的档案管理。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智能档案分类系统的安全性与可靠性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1.系统采取严格的安全措施，保障档案信息的保密性和完整性。</a:t>
            </a:r>
          </a:p>
          <a:p>
            <a:r>
              <a:t>2.系统具备高可靠性，能够保证持续、稳定的运行，避免因故障对档案管理造成影响。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智能档案分类系统的实施与推广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1.系统实施需要充分考虑用户需求和业务特点，进行定制化开发和部署。</a:t>
            </a:r>
          </a:p>
          <a:p>
            <a:r>
              <a:t>2.推广智能档案分类系统需要加强培训和教育，提高用户对系统的认知和使用能力。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档案分类的重要性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智能档案分类系统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档案分类的重要性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提高检索效率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1.档案分类使得检索过程更加高效，减少了寻找所需档案的时间和努力。</a:t>
            </a:r>
          </a:p>
          <a:p>
            <a:r>
              <a:t>2.通过分类系统，用户可以更快地找到所需信息，提高了工作效率。</a:t>
            </a:r>
          </a:p>
          <a:p>
            <a:r>
              <a:t>3.智能分类系统可以根据用户的历史行为和偏好进行推荐，进一步提高检索效率。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增强信息安全性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1.档案分类使得敏感信息和机密文件得到更好的保护，防止未经授权的访问。</a:t>
            </a:r>
          </a:p>
          <a:p>
            <a:r>
              <a:t>2.通过分类，可以更好地确定档案的访问权限和级别，确保信息安全。</a:t>
            </a:r>
          </a:p>
          <a:p>
            <a:r>
              <a:t>3.智能分类系统可以通过监控和预警功能，提高信息安全性。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档案分类的重要性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优化存储空间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1.档案分类可以减少存储空间的浪费，通过识别重复和过期文件来释放空间。</a:t>
            </a:r>
          </a:p>
          <a:p>
            <a:r>
              <a:t>2.通过分类，可以更好地组织存储档案，使得存储空间得到更高效的利用。</a:t>
            </a:r>
          </a:p>
          <a:p>
            <a:r>
              <a:t>3.智能分类系统可以通过自动识别和归类功能，优化存储空间。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提高档案管理效率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1.档案分类可以简化档案管理流程，减少人工操作和时间成本。</a:t>
            </a:r>
          </a:p>
          <a:p>
            <a:r>
              <a:t>2.通过分类系统，可以自动化处理档案归档、整理和鉴定等任务，提高了管理效率。</a:t>
            </a:r>
          </a:p>
          <a:p>
            <a:r>
              <a:t>3.智能分类系统可以通过机器学习和人工智能技术，不断优化档案管理效率。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档案分类的重要性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提升档案信息质量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1.档案分类可以确保档案信息更加准确和完整，减少了错误和遗漏。</a:t>
            </a:r>
          </a:p>
          <a:p>
            <a:r>
              <a:t>2.通过分类系统，可以标准化管理档案信息，提高了信息质量。</a:t>
            </a:r>
          </a:p>
          <a:p>
            <a:r>
              <a:t>3.智能分类系统可以通过自然语言处理和图像识别技术，提升档案信息质量。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促进知识管理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1.档案分类有助于将企业知识资源进行系统化整合，提高知识的可用性和可共享性。</a:t>
            </a:r>
          </a:p>
          <a:p>
            <a:r>
              <a:t>2.通过分类系统，可以促进知识的积累和传承，避免知识的流失和浪费。</a:t>
            </a:r>
          </a:p>
          <a:p>
            <a:r>
              <a:t>3.智能分类系统可以通过智能标签和推荐功能，促进知识管理和创新。</a:t>
            </a:r>
          </a:p>
          <a:p>
            <a:r>
              <a:t>以上内容仅供参考具体内容可以根据您的需求进行调整优化。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智能分类系统原理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智能档案分类系统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智能分类系统原理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智能分类系统概述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1.智能分类系统是一种利用计算机技术和人工智能技术，对档案进行分类、识别、检索和管理的系统。</a:t>
            </a:r>
          </a:p>
          <a:p>
            <a:r>
              <a:t>2.智能分类系统可以提高档案管理效率，减少人力成本，提高分类准确性。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智能分类系统的基本原理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1.智能分类系统基于机器学习和深度学习技术，通过对大量数据进行训练和学习，实现对档案的自动分类和识别。</a:t>
            </a:r>
          </a:p>
          <a:p>
            <a:r>
              <a:t>2.智能分类系统可以根据档案的内容、特征和上下文信息，进行语义分析和信息抽取，从而进行准确的分类。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智能分类系统原理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智能分类系统的关键技术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1.自然语言处理技术：智能分类系统可以利用自然语言处理技术，对档案文本进行分词、词性标注、命名实体识别等处理，为分类提供基础数据。</a:t>
            </a:r>
          </a:p>
          <a:p>
            <a:r>
              <a:t>2.深度学习技术：智能分类系统可以利用深度学习技术，对图像、音频、视频等非文本信息进行特征提取和分类，提高分类准确性。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智能分类系统的应用场景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1.智能分类系统可以应用于各种档案管理场景，如企业文档管理、政府公文管理、图书馆资料管理等。</a:t>
            </a:r>
          </a:p>
          <a:p>
            <a:r>
              <a:t>2.智能分类系统可以根据不同场景的需求，定制不同的分类模型和算法，提高分类效果和管理效率。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智能分类系统原理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智能分类系统的优势和挑战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1.智能分类系统的优势在于可以提高档案管理效率，减少人力成本，提高分类准确性，同时也可以保证档案的安全性和隐私性。</a:t>
            </a:r>
          </a:p>
          <a:p>
            <a:r>
              <a:t>2.智能分类系统面临的挑战在于需要应对大量的数据和信息，需要不断提高算法的准确性和鲁棒性，同时也需要加强对数据的保护和管理，避免泄露和滥用。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智能分类系统的未来发展趋势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1.随着人工智能技术的不断发展，智能分类系统的未来发展趋势是向更加智能化、自动化和高效化的方向发展。</a:t>
            </a:r>
          </a:p>
          <a:p>
            <a:r>
              <a:t>2.未来智能分类系统将会更加注重语义理解和认知推理等方面的技术，实现对档案的更加精准和深入的分类和管理。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系统主要功能特点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智能档案分类系统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系统主要功能特点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1.利用机器学习算法进行文档自动分类，减少人工操作。</a:t>
            </a:r>
          </a:p>
          <a:p>
            <a:r>
              <a:t>2.分类准确率高，可根据需求进行自定义调整。</a:t>
            </a:r>
          </a:p>
          <a:p>
            <a:r>
              <a:t>3.能够处理大量文档，提高工作效率。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搜索引擎优化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1.提供全文搜索功能，快速定位所需档案。</a:t>
            </a:r>
          </a:p>
          <a:p>
            <a:r>
              <a:t>2.支持多条件组合搜索，满足用户不同需求。</a:t>
            </a:r>
          </a:p>
          <a:p>
            <a:r>
              <a:t>3.搜索结果排序优化，提高用户体验。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系统主要功能特点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1.系统采用身份验证和权限管理，确保档案安全。</a:t>
            </a:r>
          </a:p>
          <a:p>
            <a:r>
              <a:t>2.数据传输和存储采用加密技术，防止数据泄露。</a:t>
            </a:r>
          </a:p>
          <a:p>
            <a:r>
              <a:t>3.提供备份和恢复功能，确保数据安全可靠。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可扩展性强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1.系统支持模块化扩展，方便升级和维护。</a:t>
            </a:r>
          </a:p>
          <a:p>
            <a:r>
              <a:t>2.可与其他系统无缝对接，实现数据共享和交互。</a:t>
            </a:r>
          </a:p>
          <a:p>
            <a:r>
              <a:t>3.能够适应不同规模的企业需求，具有良好的扩展性。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https://d.book118.com/267133024101006024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系统引言与背景</vt:lpstr>
      <vt:lpstr> 系统引言与背景</vt:lpstr>
      <vt:lpstr> 系统引言与背景</vt:lpstr>
      <vt:lpstr> 系统引言与背景</vt:lpstr>
      <vt:lpstr> 档案分类的重要性</vt:lpstr>
      <vt:lpstr> 档案分类的重要性</vt:lpstr>
      <vt:lpstr> 档案分类的重要性</vt:lpstr>
      <vt:lpstr> 档案分类的重要性</vt:lpstr>
      <vt:lpstr> 智能分类系统原理</vt:lpstr>
      <vt:lpstr> 智能分类系统原理</vt:lpstr>
      <vt:lpstr> 智能分类系统原理</vt:lpstr>
      <vt:lpstr> 智能分类系统原理</vt:lpstr>
      <vt:lpstr> 系统主要功能特点</vt:lpstr>
      <vt:lpstr> 系统主要功能特点</vt:lpstr>
      <vt:lpstr> 系统主要功能特点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2024-08-28T15:28:06.474</cp:lastPrinted>
  <dcterms:created xsi:type="dcterms:W3CDTF">2024-08-28T07:28:06Z</dcterms:created>
  <dcterms:modified xsi:type="dcterms:W3CDTF">2024-08-28T07:28:08Z</dcterms:modified>
</cp:coreProperties>
</file>