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18A065-8373-4FA3-9D9F-6BA4ACB55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3ADD9B-A2BF-4B47-9C5B-DC1989378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85D7FC-AE07-482C-9916-693019F51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B0A48D-2FCE-4C31-9D69-E276C2166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404B0A-CEBA-4A06-99B8-A16E8B4980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6856C8-B2D8-45F9-9A8D-FC18C7C0B2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0AD4D8-B1F5-4B5D-BD6A-6E74833C6C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145FFF-69DC-472A-9A41-861C47E1F7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4A6EEC-FC83-4899-A043-564949F859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DC0ED8-B360-4D3F-BDCF-1B99E5B39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BD715-D51D-4511-A67D-E3BC10597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33122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2023-12-29</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银行行业工作总结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银行业经营情况概述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银行业重要工作成果</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银行业存在的问题和挑战</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银行业发展趋势与展望</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对银行业工作的建议和展望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总结工作成果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对过去一段时间内银行行业的工作进行全面梳理和总结，展示工作成果和业绩。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分析经验教训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通过对工作过程中遇到的问题和挑战进行深入分析，总结经验教训，为今后的工作提供借鉴和改进方向。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展望未来发展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基于对当前市场环境和行业趋势的了解，展望银行行业的未来发展，提出针对性的建议和措施。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时间范围</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本次总结的时间范围包括过去一年或更长时间段内银行行业的工作情况。</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业务范围</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涵盖银行各个业务领域，如零售银行、企业银行、投资银行、风险管理等。</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地域范围</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包括国内和国际两个市场，分析不同地域市场的特点和趋势。</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银行业经营情况概述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服务实体经济能力增强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银行业积极支持实体经济发展，加大对小微企业、乡村振兴等领域的信贷投放力度。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数字化转型加速推进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银行业加快数字化转型步伐，提升金融科技应用水平，推动线上线下融合发展。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银行业规模持续扩大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随着国内经济的稳定增长，银行业资产规模持续扩大，盈利能力稳步提升。</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银行业整体经营情况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金融市场业务创新活跃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银行业在金融市场领域积极创新，发展债券承销、资产证券化、外汇交易等业务。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零售银行业务快速发展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零售银行业务在银行业中的地位逐渐提升，个人贷款、信用卡、理财等业务规模迅速增长。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公司银行业务稳步发展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公司银行业务保持稳健增长，为企业提供全方位的金融服务，包括贷款、结算、投资等。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各类银行业务发展情况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银行业信用风险总体可控，但部分领域和地区的风险仍需关注，如房地产贷款、地方政府债务等。</a:t>
            </a:r>
          </a:p>
        </p:txBody>
      </p:sp>
      <p:pic>
        <p:nvPicPr>
          <p:cNvPr id="6" name="Picture 6"/>
          <p:cNvPicPr>
            <a:picLocks noChangeAspect="1"/>
          </p:cNvPicPr>
          <p:nvPr/>
        </p:nvPicPr>
        <p:blipFill>
          <a:blip r:embed="rId2"/>
          <a:srcRect l="8167" r="8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信用风险总体可控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随着金融市场的不断发展，市场风险逐渐成为银行业面临的重要风险之一，包括利率风险、汇率风险等。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市场风险不容忽视</a:t>
            </a:r>
          </a:p>
        </p:txBody>
      </p:sp>
      <p:pic>
        <p:nvPicPr>
          <p:cNvPr id="10" name="Picture 10"/>
          <p:cNvPicPr>
            <a:picLocks noChangeAspect="1"/>
          </p:cNvPicPr>
          <p:nvPr/>
        </p:nvPicPr>
        <p:blipFill>
          <a:blip r:embed="rId3"/>
          <a:srcRect l="10750" r="10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监管部门加强对银行业的监管力度，完善监管政策体系，推动银行业合规稳健发展。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监管政策不断完善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银行业风险与监管情况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银行业重要工作成果</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银行业积极服务国家战略，加大对制造业、小微企业、乡村振兴等领域的信贷投放，为实体经济提供有力支持。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支持重点领域和薄弱环节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银行业通过调整信贷政策，优化信贷结构，降低企业融资成本，提高金融服务质效。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优化信贷结构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银行业利用金融科技手段，创新服务模式，为企业提供线上化、智能化的金融服务，提高服务效率。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创新服务模式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服务实体经济成果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银行业加强风险管理和内部控制，建立健全风险防控机制，提高风险防范能力。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健全风险防控机制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处置不良贷款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750" r="10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强化合规监管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银行业加大不良贷款处置力度，通过核销、转让等方式降低不良贷款率，提高资产质量。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银行业严格遵守监管规定，加强合规管理，防范违规行为和金融风险。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防范化解金融风险成果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银行业加快数字化转型步伐，利用大数据、云计算、人工智能等技术提升服务能力和效率。</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4390" r="2439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推进数字化转型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银行业通过设立理财子公司、金融租赁公司等机构，拓展综合化服务领域，满足客户多元化需求。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拓展综合化服务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银行业积极参与国际竞争与合作，加强国际化布局，提升国际竞争力。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加强国际化布局</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深化改革与创新发展成果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https://d.book118.com/267133122046006032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2024-09-05T01:45:06.814</cp:lastPrinted>
  <dcterms:created xsi:type="dcterms:W3CDTF">2024-09-04T17:45:06Z</dcterms:created>
  <dcterms:modified xsi:type="dcterms:W3CDTF">2024-09-04T17:45:08Z</dcterms:modified>
</cp:coreProperties>
</file>