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65749-B9CF-43E6-8020-15F4CE51E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5EFD6-04DF-4CF9-97F1-42A216CB3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053F3-ECC3-4812-A3E7-19C609542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8F134-3C0B-439F-BB3B-BF3FD9A41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700F3C-7DE3-446A-A2E0-ABA8E38C1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B5ADF-5013-455B-A07A-51584648D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9BC7A-AEA0-4935-A2D9-82C7F0114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61C8C-894B-4035-B4EB-401760867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48934-B911-491C-8476-204CF51D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74183-EF1E-48F8-B189-0B42CE8B7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E0D38-1AE3-49FF-B6FC-2CDD8768A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3125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《单片机硬件结构》PPT课件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单片机硬件结构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单片机编程语言与开发环境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单片机开发实例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48" r="2454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总结词：基本概念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详细描述：单片机是一种集成电路芯片，内部集成了计算机的硬件和软件，具有微处理器和存储器等功能，是实现智能化控制的重要元件。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总结词：发展历程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详细描述：单片机的发展历程可以分为三个阶段，即4位单片机、8位单片机和16位单片机。随着技术的不断发展，单片机的性能不断提高，应用领域也不断扩大。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总结词：应用领域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详细描述：单片机广泛应用于智能家居、智能仪表、工业控制、汽车电子、医疗器械等领域，为智能化控制提供了重要的技术支持。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单片机的应用领域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单片机硬件结构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中央处理器是单片机的核心部件，负责执行指令和处理数据。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处理器（CPU）是单片机的大脑，负责执行存储在存储器中的程序指令，处理数据，并控制单片机的各个部分协调工作。CPU由运算器和控制器组成，运算器负责进行算术和逻辑运算，控制器负责控制指令的执行顺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存储器用于存储程序代码和数据，分为只读存储器和随机存取存储器。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存储器是单片机中用于存储数据的部件，分为只读存储器（ROM）和随机存取存储器（RAM）。ROM用于存储程序代码，掉电后数据不会丢失；RAM用于存储运行中的数据，掉电后数据会丢失。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输入/输出接口是单片机与外部设备进行信息交换的桥梁。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输入/输出接口是单片机与外部设备进行信息交换的桥梁，负责将外部设备的数据输入到单片机中，或将单片机的数据输出到外部设备。常见的输入输出设备包括开关、传感器、显示器、执行器等。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输入/输出接口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时钟电路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时钟电路为单片机提供稳定的时钟信号，控制单片机的运行节奏。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时钟电路为单片机提供稳定的时钟信号，控制单片机的运行节奏。时钟信号的频率决定了单片机的工作速度，时钟信号的稳定性决定了单片机的工作精度。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电源电路为单片机提供稳定的电源供应，保证单片机的正常工作。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电路是单片机的重要组成部分，为单片机提供稳定的电源供应。电源电路将外部电源转换为适合单片机工作的电压和电流，保证单片机的正常工作。同时，电源电路还应具有过压和过流保护功能，确保单片机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电源电路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https://d.book118.com/267133125121006035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2024-09-10T04:15:40.882</cp:lastPrinted>
  <dcterms:created xsi:type="dcterms:W3CDTF">2024-09-09T20:15:40Z</dcterms:created>
  <dcterms:modified xsi:type="dcterms:W3CDTF">2024-09-09T20:15:42Z</dcterms:modified>
</cp:coreProperties>
</file>