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C8A975-A585-4B75-8A29-D5E1C5B27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E63BE1-A4AC-4931-B07B-72A7EC32F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AF5DB2-3564-467C-8D85-E4E7A0771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380F9F-BA52-42EA-8FDB-4C207D493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6F40F5-80B4-46A2-8DC4-006552160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8650AC-32C8-4B0B-82C3-FE7B67A85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F6C855-1CFE-432D-BBB5-BA7F41CEB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047C62-8386-4A01-83C4-C41879915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192B02-1B00-4F32-8EC3-AFDE8FA93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6B49D3-18A5-452A-92C9-1934CB148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DCDCE4-22B9-4B65-9C94-456ABF9D3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13410405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全耳再造的护理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全耳再造手术简介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术后效果评估及随访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全耳再造手术简介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手术目的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恢复外耳形态和功能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全耳再造手术的目的是通过重建外耳的结构，帮助患者恢复外耳的形态和功能，提高生活质量。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改善听力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全耳再造手术可以改善患者的听力，减轻或消除听力障碍，使患者能够更好地与他人交流。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减轻心理压力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外耳畸形对患者心理有一定影响，全耳再造手术可以帮助患者减轻心理压力，增强自信心。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进行全耳再造手术前，需要进行全面的身体检查和评估，确保患者符合手术条件。同时，需要进行术前的相关准备工作，如备皮、麻醉等。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手术操作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全耳再造手术通常采用显微镜下操作，通过组织移植和重建技术，重建外耳的结构。手术过程中需要精细操作，确保移植组织的成活和外耳形态的逼真度。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术后处理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手术后需要进行严格的护理和观察，确保移植组织的成活和伤口的愈合。根据具体情况，可能需要进行术后的相关处理，如换药、拆线等。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手术过程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全耳再造手术后，患者的外耳形态可以得到明显改善，接近正常耳廓的外观。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292" r="13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外耳形态恢复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全耳再造手术后，患者的听力可以得到一定程度的改善，但具体改善程度因人而异。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听力改善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全耳再造手术后，患者的生活质量可以得到提高，能够更好地与他人交流和参与社交活动。同时，减轻心理压力，增强自信心。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生活质量提高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手术效果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解答疑问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耐心回答患者及家属的疑问，消除他们的顾虑，增强信心。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提供心理支持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在术前为患者提供心理支持，鼓励他们保持积极乐观的心态，配合手术。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介绍手术过程和效果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向患者详细介绍全耳再造手术的过程、效果及术后注意事项，以减轻患者的焦虑和恐惧。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625" b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确保患者身体健康，无手术禁忌症。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完善相关检查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833" b="16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术前用药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清洁手术区域皮肤，剃除毛发。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根据医生指导，术前适当使用抗生素等药物。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术前一周应停用抗凝药物，以免术中出血不止。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避免服用抗凝药物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吸烟会影响手术效果和术后恢复，应告知患者术前一周禁止吸烟。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术前一周禁止吸烟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患者在手术当天早上应沐浴更衣，保持皮肤清洁干燥。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术前沐浴更衣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https://d.book118.com/267134104051006032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2024-09-05T03:25:17.656</cp:lastPrinted>
  <dcterms:created xsi:type="dcterms:W3CDTF">2024-09-04T19:25:17Z</dcterms:created>
  <dcterms:modified xsi:type="dcterms:W3CDTF">2024-09-04T19:25:19Z</dcterms:modified>
</cp:coreProperties>
</file>