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82F23-4258-4D11-B957-6CA00F29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7F514-74E2-4515-889E-0189B2AA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9496D-54D3-4B3E-9E87-92E10F731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96C90-4EB3-4F33-9DB9-212C28AB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2F6E3-D21E-457B-AE69-7AF8CFD9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F4069-D34D-49CC-8074-0968EEC6B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82FEF-DCA6-46CF-B790-46A1E461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8F017-4682-4CC7-85D2-44FF4FD5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9F720-6B5A-4D8E-B0AE-33CACE79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3A4E-7AC5-4A5D-AC76-7B4470CF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A9187-D23E-4392-A373-55730F8E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5023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中国现代文学的辉煌与经典之美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现代诗歌的辉煌与经典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散文的优美与深邃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小说的丰富与多彩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戏剧的冲突与张力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现代文学的传承与创新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文学的定义与功能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文学是一种艺术形式，通过语言文字表达思想、情感和想象，反映社会生活，塑造人物形象，传达作者对世界的理解和感悟。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文学具有审美、认知、教育和娱乐等多重功能，能够丰富人们的精神世界，提高人们的文化素养和审美能力。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中国现代文学起源于五四新文化运动，经历了多个发展阶段，包括左翼文学、京派文学、海派文学等。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在中国现代文学的发展历程中，涌现出了众多杰出的作家和作品，如鲁迅、茅盾、巴金、老舍等，他们的作品具有深刻的思想内涵和独特的艺术风格。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中国现代文学的发展历程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经典之美是指那些具有永恒价值的文学作品所展现出来的美，包括思想之美、情感之美、语言之美和形式之美等。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经典之美具有深刻的思想内涵和人文精神，能够启迪人们的心灵，提高人们的审美水平和文化素养。同时，经典之美也是文化传承和创新的重要基础。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经典之美的内涵与价值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现代诗歌的辉煌与经典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诗歌的韵律与意境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现代诗歌注重音韵的和谐与美感，通过押韵、平仄、节奏等手法，营造出悦耳动听的音韵效果。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韵律之美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现代诗歌追求深邃的意境，通过象征、隐喻、比喻等修辞手法，表达诗人内心的情感和对世界的感悟。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意境之深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662" b="19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著名诗人的代表作品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徐志摩的《再别康桥》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以优美的语言和深沉的情感，表达了诗人对逝去时光的怀念和对未来的期许。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戴望舒的《雨巷》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通过描绘雨巷中的景象和人物，展现了诗人独特的艺术风格和深刻的社会洞察力。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舒婷的《致橡树》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以橡树为象征，表达了诗人对爱情和生命的独特理解和追求。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“轻轻的我走了，正如我轻轻的来；我轻轻的招手，作别西天的云彩。”（徐志摩《再别康桥》）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“撑着油纸伞，独自彷徨在悠长、悠长又寂寥的雨巷。”（戴望舒《雨巷》）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“我必须是你近旁的一株木棉，作为树的形象和你站在一起。”（舒婷《致橡树》）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诗歌中的经典语句欣赏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散文的优美与深邃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内容深邃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散文常常探讨人生、社会、历史等深刻主题，展现作者的独特思考和见解。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形式自由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散文不拘泥于固定的格式和韵律，可以自由表达作者的思想和情感。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语言优美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散文注重语言的锤炼和修辞的运用，追求表达的准确性和生动性。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散文的形式与特点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著名散文家的代表作品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周树人《狂人日记》、《呐喊》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巴金《家》、《春》、《秋》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老舍《茶馆》、《四世同堂》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茅盾《子夜》、《春蚕》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https://d.book118.com/267135023101006042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2024-09-15T18:53:52.268</cp:lastPrinted>
  <dcterms:created xsi:type="dcterms:W3CDTF">2024-09-15T10:53:52Z</dcterms:created>
  <dcterms:modified xsi:type="dcterms:W3CDTF">2024-09-15T10:53:54Z</dcterms:modified>
</cp:coreProperties>
</file>