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4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3739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4796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3842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2412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250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3707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5215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177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8885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9087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4685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5969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34492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7A152-C8A3-4199-B210-2562C0790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792D-286B-4D3E-BC6D-2453B3B5D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8A1EA-8AEF-45F9-91EC-9D69EC3C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AA079-4B67-4B6F-9196-8BD414BC8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1EBD8-E4B7-42C0-839F-DA8141874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F4E67A-9E9B-40ED-89EC-FE5CEE1CE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136A6-2304-4CD0-BB04-1CF563BB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D1F29-773E-4126-BD38-4DF39D24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9C2B3-2B69-46BF-B992-5F53962AE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2BB42-C8B0-412B-8374-484709F5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903EC-4E26-4EAF-8199-8D5F975C7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2024-03-03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489" r:id="rId2"/>
    <p:sldLayoutId id="2147487490" r:id="rId3"/>
    <p:sldLayoutId id="2147487491" r:id="rId4"/>
    <p:sldLayoutId id="2147487492" r:id="rId5"/>
    <p:sldLayoutId id="2147487493" r:id="rId6"/>
    <p:sldLayoutId id="2147487494" r:id="rId7"/>
    <p:sldLayoutId id="2147487495" r:id="rId8"/>
    <p:sldLayoutId id="2147487496" r:id="rId9"/>
    <p:sldLayoutId id="2147487497" r:id="rId10"/>
    <p:sldLayoutId id="21474874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603304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rgbClr val="0080FF"/>
                </a:solidFill>
              </a:rPr>
              <a:t>燃气输配场站运行工施工消防防护详细措施培训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,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rgbClr val="0080FF"/>
                </a:solidFill>
              </a:rPr>
              <a:t>YOUR LOGO</a:t>
            </a: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汇报时间：</a:t>
            </a:r>
            <a:r>
              <a:rPr lang="en-US" altLang="zh-CN">
                <a:solidFill>
                  <a:srgbClr val="0080FF"/>
                </a:solidFill>
              </a:rPr>
              <a:t>20X-XX-XX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汇报人：</a:t>
            </a: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rgbClr val="0080FF"/>
                </a:solidFill>
              </a:rPr>
              <a:t>目录</a:t>
            </a:r>
          </a:p>
        </p:txBody>
      </p:sp>
      <p:sp>
        <p:nvSpPr>
          <p:cNvPr id="1048824" name="序号"/>
          <p:cNvSpPr txBox="1"/>
          <p:nvPr>
            <p:custDataLst>
              <p:tags r:id="rId4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solidFill>
                  <a:srgbClr val="0080FF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826" name="项标题"/>
          <p:cNvSpPr txBox="1"/>
          <p:nvPr>
            <p:custDataLst>
              <p:tags r:id="rId5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rgbClr val="0080FF"/>
                </a:solidFill>
                <a:latin typeface="+mj-ea"/>
                <a:ea typeface="+mj-ea"/>
              </a:rPr>
              <a:t>添加目录标题</a:t>
            </a:r>
            <a:endParaRPr lang="en-US" altLang="zh-CN" sz="1400" b="1" spc="300">
              <a:solidFill>
                <a:srgbClr val="0080FF"/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6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solidFill>
                  <a:srgbClr val="0080FF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830" name="项标题"/>
          <p:cNvSpPr txBox="1"/>
          <p:nvPr>
            <p:custDataLst>
              <p:tags r:id="rId7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rgbClr val="0080FF"/>
                </a:solidFill>
                <a:latin typeface="+mj-ea"/>
                <a:ea typeface="+mj-ea"/>
              </a:rPr>
              <a:t>燃气输配场站运行工施工消防防护的重要性</a:t>
            </a:r>
          </a:p>
        </p:txBody>
      </p:sp>
      <p:sp>
        <p:nvSpPr>
          <p:cNvPr id="1048832" name="序号"/>
          <p:cNvSpPr txBox="1"/>
          <p:nvPr>
            <p:custDataLst>
              <p:tags r:id="rId8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solidFill>
                  <a:srgbClr val="0080FF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834" name="项标题"/>
          <p:cNvSpPr txBox="1"/>
          <p:nvPr>
            <p:custDataLst>
              <p:tags r:id="rId9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rgbClr val="0080FF"/>
                </a:solidFill>
                <a:latin typeface="+mj-ea"/>
                <a:ea typeface="+mj-ea"/>
              </a:rPr>
              <a:t>施工消防防护措施的要点</a:t>
            </a:r>
          </a:p>
        </p:txBody>
      </p:sp>
      <p:sp>
        <p:nvSpPr>
          <p:cNvPr id="1048836" name="序号"/>
          <p:cNvSpPr txBox="1"/>
          <p:nvPr>
            <p:custDataLst>
              <p:tags r:id="rId10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solidFill>
                  <a:srgbClr val="0080FF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838" name="项标题"/>
          <p:cNvSpPr txBox="1"/>
          <p:nvPr>
            <p:custDataLst>
              <p:tags r:id="rId11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rgbClr val="0080FF"/>
                </a:solidFill>
                <a:latin typeface="+mj-ea"/>
                <a:ea typeface="+mj-ea"/>
              </a:rPr>
              <a:t>燃气输配场站运行工的消防安全职责</a:t>
            </a:r>
          </a:p>
        </p:txBody>
      </p:sp>
      <p:sp>
        <p:nvSpPr>
          <p:cNvPr id="1048840" name="序号"/>
          <p:cNvSpPr txBox="1"/>
          <p:nvPr>
            <p:custDataLst>
              <p:tags r:id="rId12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solidFill>
                  <a:srgbClr val="0080FF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842" name="项标题"/>
          <p:cNvSpPr txBox="1"/>
          <p:nvPr>
            <p:custDataLst>
              <p:tags r:id="rId13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rgbClr val="0080FF"/>
                </a:solidFill>
                <a:latin typeface="+mj-ea"/>
                <a:ea typeface="+mj-ea"/>
              </a:rPr>
              <a:t>施工消防防护的应急处理措施</a:t>
            </a:r>
          </a:p>
        </p:txBody>
      </p:sp>
      <p:sp>
        <p:nvSpPr>
          <p:cNvPr id="1048844" name="序号"/>
          <p:cNvSpPr txBox="1"/>
          <p:nvPr>
            <p:custDataLst>
              <p:tags r:id="rId14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solidFill>
                  <a:srgbClr val="0080FF"/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846" name="项标题"/>
          <p:cNvSpPr txBox="1"/>
          <p:nvPr>
            <p:custDataLst>
              <p:tags r:id="rId15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rgbClr val="0080FF"/>
                </a:solidFill>
                <a:latin typeface="+mj-ea"/>
                <a:ea typeface="+mj-ea"/>
              </a:rPr>
              <a:t>加强燃气输配场站运行工的消防防护管理</a:t>
            </a: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>
                <a:solidFill>
                  <a:srgbClr val="0080FF"/>
                </a:solidFill>
              </a:rPr>
              <a:t>燃气输配场站运行工施工消防防护的重要性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02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保障施工安全</a:t>
            </a:r>
          </a:p>
        </p:txBody>
      </p:sp>
      <p:sp>
        <p:nvSpPr>
          <p:cNvPr id="1048984" name="TextBox 2"/>
          <p:cNvSpPr txBox="1"/>
          <p:nvPr>
            <p:custDataLst>
              <p:tags r:id="rId3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减少火灾事故的发生，保障人员生命安全。</a:t>
            </a:r>
          </a:p>
        </p:txBody>
      </p:sp>
      <p:sp>
        <p:nvSpPr>
          <p:cNvPr id="1048990" name="TextBox 2"/>
          <p:cNvSpPr txBox="1"/>
          <p:nvPr>
            <p:custDataLst>
              <p:tags r:id="rId4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防止火灾对场站设备造成损坏，减少经济损失。</a:t>
            </a:r>
          </a:p>
        </p:txBody>
      </p:sp>
      <p:sp>
        <p:nvSpPr>
          <p:cNvPr id="1048996" name="TextBox 2"/>
          <p:cNvSpPr txBox="1"/>
          <p:nvPr>
            <p:custDataLst>
              <p:tags r:id="rId5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提高场站运行工的消防安全意识，确保施工顺利进行。</a:t>
            </a:r>
          </a:p>
        </p:txBody>
      </p:sp>
      <p:sp>
        <p:nvSpPr>
          <p:cNvPr id="1049002" name="TextBox 2"/>
          <p:cNvSpPr txBox="1"/>
          <p:nvPr>
            <p:custDataLst>
              <p:tags r:id="rId6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保障燃气输配场站的正常运行，维护社会公共安全。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预防火灾事故</a:t>
            </a:r>
          </a:p>
        </p:txBody>
      </p:sp>
      <p:sp>
        <p:nvSpPr>
          <p:cNvPr id="1049038" name="椭圆 24"/>
          <p:cNvSpPr/>
          <p:nvPr>
            <p:custDataLst>
              <p:tags r:id="rId3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施工消防防护措施的必要性</a:t>
            </a:r>
          </a:p>
        </p:txBody>
      </p:sp>
      <p:sp>
        <p:nvSpPr>
          <p:cNvPr id="104904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charset="-122"/>
                <a:ea typeface="微软雅黑"/>
              </a:rPr>
              <a:t>提高员工安全意识和应急处理能力</a:t>
            </a:r>
          </a:p>
        </p:txBody>
      </p:sp>
      <p:sp>
        <p:nvSpPr>
          <p:cNvPr id="1049044" name="椭圆 7"/>
          <p:cNvSpPr/>
          <p:nvPr>
            <p:custDataLst>
              <p:tags r:id="rId5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charset="-122"/>
                <a:ea typeface="微软雅黑"/>
              </a:rPr>
              <a:t>火灾事故的危害和影响</a:t>
            </a:r>
          </a:p>
        </p:txBody>
      </p:sp>
      <p:sp>
        <p:nvSpPr>
          <p:cNvPr id="1049054" name="椭圆 5"/>
          <p:cNvSpPr/>
          <p:nvPr>
            <p:custDataLst>
              <p:tags r:id="rId6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燃气输配场站运行工施工消防防护的重要性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保护人员财产安全</a:t>
            </a:r>
          </a:p>
        </p:txBody>
      </p:sp>
      <p:sp>
        <p:nvSpPr>
          <p:cNvPr id="1049092" name="椭圆 24"/>
          <p:cNvSpPr/>
          <p:nvPr>
            <p:custDataLst>
              <p:tags r:id="rId3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维护社会稳定，保障公共安全</a:t>
            </a:r>
          </a:p>
        </p:txBody>
      </p:sp>
      <p:sp>
        <p:nvSpPr>
          <p:cNvPr id="104909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charset="-122"/>
                <a:ea typeface="微软雅黑"/>
              </a:rPr>
              <a:t>提高员工安全意识，增强应急处理能力</a:t>
            </a:r>
          </a:p>
        </p:txBody>
      </p:sp>
      <p:sp>
        <p:nvSpPr>
          <p:cNvPr id="1049098" name="椭圆 7"/>
          <p:cNvSpPr/>
          <p:nvPr>
            <p:custDataLst>
              <p:tags r:id="rId5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charset="-122"/>
                <a:ea typeface="微软雅黑"/>
              </a:rPr>
              <a:t>保障场站设备设施安全，防止财产损失</a:t>
            </a:r>
          </a:p>
        </p:txBody>
      </p:sp>
      <p:sp>
        <p:nvSpPr>
          <p:cNvPr id="1049108" name="椭圆 5"/>
          <p:cNvSpPr/>
          <p:nvPr>
            <p:custDataLst>
              <p:tags r:id="rId6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防止火灾事故发生，保障员工生命安全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施工消防防护措施的要点</a:t>
            </a:r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03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制定消防安全制度</a:t>
            </a:r>
          </a:p>
        </p:txBody>
      </p:sp>
      <p:sp>
        <p:nvSpPr>
          <p:cNvPr id="1049212" name="矩形 3"/>
          <p:cNvSpPr/>
          <p:nvPr>
            <p:custDataLst>
              <p:tags r:id="rId3"/>
            </p:custDataLst>
          </p:nvPr>
        </p:nvSpPr>
        <p:spPr>
          <a:xfrm>
            <a:off x="2415763" y="1364400"/>
            <a:ext cx="7358498" cy="8479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制定消防安全制度，明确消防安全责任人及其职责。</a:t>
            </a:r>
          </a:p>
        </p:txBody>
      </p:sp>
      <p:sp>
        <p:nvSpPr>
          <p:cNvPr id="1049214" name="矩形 4"/>
          <p:cNvSpPr/>
          <p:nvPr>
            <p:custDataLst>
              <p:tags r:id="rId4"/>
            </p:custDataLst>
          </p:nvPr>
        </p:nvSpPr>
        <p:spPr>
          <a:xfrm>
            <a:off x="2415104" y="2620905"/>
            <a:ext cx="7358497" cy="89213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定期进行消防安全培训，提高员工消防安全意识和技能。</a:t>
            </a:r>
          </a:p>
        </p:txBody>
      </p:sp>
      <p:sp>
        <p:nvSpPr>
          <p:cNvPr id="1049216" name="矩形 5"/>
          <p:cNvSpPr/>
          <p:nvPr>
            <p:custDataLst>
              <p:tags r:id="rId5"/>
            </p:custDataLst>
          </p:nvPr>
        </p:nvSpPr>
        <p:spPr>
          <a:xfrm>
            <a:off x="2415104" y="3984810"/>
            <a:ext cx="7358497" cy="89213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定期进行消防安全检查，及时发现和消除火灾隐患。</a:t>
            </a:r>
          </a:p>
        </p:txBody>
      </p:sp>
      <p:cxnSp>
        <p:nvCxnSpPr>
          <p:cNvPr id="3145729" name="直接连接符 143"/>
          <p:cNvCxnSpPr/>
          <p:nvPr>
            <p:custDataLst>
              <p:tags r:id="rId6"/>
            </p:custDataLst>
          </p:nvPr>
        </p:nvCxnSpPr>
        <p:spPr>
          <a:xfrm flipH="1">
            <a:off x="2415763" y="2416649"/>
            <a:ext cx="7361791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31" name="直接连接符 19"/>
          <p:cNvCxnSpPr/>
          <p:nvPr>
            <p:custDataLst>
              <p:tags r:id="rId7"/>
            </p:custDataLst>
          </p:nvPr>
        </p:nvCxnSpPr>
        <p:spPr>
          <a:xfrm flipH="1">
            <a:off x="2415763" y="5081205"/>
            <a:ext cx="7361791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218" name="矩形 6"/>
          <p:cNvSpPr/>
          <p:nvPr>
            <p:custDataLst>
              <p:tags r:id="rId8"/>
            </p:custDataLst>
          </p:nvPr>
        </p:nvSpPr>
        <p:spPr>
          <a:xfrm>
            <a:off x="2415104" y="5285461"/>
            <a:ext cx="7358497" cy="8921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制定应急预案，确保在火灾发生时能够迅速、有效地进行处置。</a:t>
            </a:r>
          </a:p>
        </p:txBody>
      </p:sp>
      <p:cxnSp>
        <p:nvCxnSpPr>
          <p:cNvPr id="3145733" name="直接连接符 7"/>
          <p:cNvCxnSpPr/>
          <p:nvPr>
            <p:custDataLst>
              <p:tags r:id="rId9"/>
            </p:custDataLst>
          </p:nvPr>
        </p:nvCxnSpPr>
        <p:spPr>
          <a:xfrm flipH="1">
            <a:off x="2415763" y="3717300"/>
            <a:ext cx="7361791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配备消防设施和器材</a:t>
            </a:r>
          </a:p>
        </p:txBody>
      </p:sp>
      <p:sp>
        <p:nvSpPr>
          <p:cNvPr id="1049254" name="椭圆 24"/>
          <p:cNvSpPr/>
          <p:nvPr>
            <p:custDataLst>
              <p:tags r:id="rId3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消防水带：放置消防水带，以便及时控制火势</a:t>
            </a:r>
          </a:p>
        </p:txBody>
      </p:sp>
      <p:sp>
        <p:nvSpPr>
          <p:cNvPr id="104925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charset="-122"/>
                <a:ea typeface="微软雅黑"/>
              </a:rPr>
              <a:t>消防报警系统：安装消防报警系统，及时发现火情并报警</a:t>
            </a:r>
          </a:p>
        </p:txBody>
      </p:sp>
      <p:sp>
        <p:nvSpPr>
          <p:cNvPr id="1049260" name="椭圆 7"/>
          <p:cNvSpPr/>
          <p:nvPr>
            <p:custDataLst>
              <p:tags r:id="rId5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charset="-122"/>
                <a:ea typeface="微软雅黑"/>
              </a:rPr>
              <a:t>消防栓：确保消防栓完好无损，水压充足</a:t>
            </a:r>
          </a:p>
        </p:txBody>
      </p:sp>
      <p:sp>
        <p:nvSpPr>
          <p:cNvPr id="1049270" name="椭圆 5"/>
          <p:cNvSpPr/>
          <p:nvPr>
            <p:custDataLst>
              <p:tags r:id="rId6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灭火器：必须配备足够的灭火器，并定期检查其状态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定期进行消防演练</a:t>
            </a:r>
          </a:p>
        </p:txBody>
      </p:sp>
      <p:sp>
        <p:nvSpPr>
          <p:cNvPr id="1049312" name="文本框 66"/>
          <p:cNvSpPr txBox="1"/>
          <p:nvPr>
            <p:custDataLst>
              <p:tags r:id="rId3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/>
                <a:sym typeface="+mn-ea"/>
              </a:rPr>
              <a:t>目的：提高员工应对突发事件的能力</a:t>
            </a:r>
          </a:p>
        </p:txBody>
      </p:sp>
      <p:sp>
        <p:nvSpPr>
          <p:cNvPr id="1049318" name="文本框 70"/>
          <p:cNvSpPr txBox="1"/>
          <p:nvPr>
            <p:custDataLst>
              <p:tags r:id="rId4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/>
                <a:sym typeface="+mn-ea"/>
              </a:rPr>
              <a:t>演练内容：模拟火灾、爆炸等事故场景，进行紧急疏散、灭火等操作</a:t>
            </a:r>
          </a:p>
        </p:txBody>
      </p:sp>
      <p:sp>
        <p:nvSpPr>
          <p:cNvPr id="1049322" name="文本框 74"/>
          <p:cNvSpPr txBox="1"/>
          <p:nvPr>
            <p:custDataLst>
              <p:tags r:id="rId5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/>
                <a:sym typeface="+mn-ea"/>
              </a:rPr>
              <a:t>参与人员：全体员工必须参加，并掌握基本的消防知识和技能</a:t>
            </a:r>
          </a:p>
        </p:txBody>
      </p:sp>
      <p:sp>
        <p:nvSpPr>
          <p:cNvPr id="1049330" name="文本框 85"/>
          <p:cNvSpPr txBox="1"/>
          <p:nvPr>
            <p:custDataLst>
              <p:tags r:id="rId6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/>
                <a:sym typeface="+mn-ea"/>
              </a:rPr>
              <a:t>频次：每年至少进行一次消防演练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强化消防安全意识教育</a:t>
            </a:r>
          </a:p>
        </p:txBody>
      </p:sp>
      <p:sp>
        <p:nvSpPr>
          <p:cNvPr id="1049370" name="TextBox 2"/>
          <p:cNvSpPr txBox="1"/>
          <p:nvPr>
            <p:custDataLst>
              <p:tags r:id="rId3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定期开展消防安全培训，确保员工掌握消防知识和技能。</a:t>
            </a:r>
          </a:p>
        </p:txBody>
      </p:sp>
      <p:sp>
        <p:nvSpPr>
          <p:cNvPr id="1049376" name="TextBox 2"/>
          <p:cNvSpPr txBox="1"/>
          <p:nvPr>
            <p:custDataLst>
              <p:tags r:id="rId4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制定应急预案，并进行演练，提高员工应对火灾等突发情况的能力。</a:t>
            </a:r>
          </a:p>
        </p:txBody>
      </p:sp>
      <p:sp>
        <p:nvSpPr>
          <p:cNvPr id="1049382" name="TextBox 2"/>
          <p:cNvSpPr txBox="1"/>
          <p:nvPr>
            <p:custDataLst>
              <p:tags r:id="rId5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建立消防安全责任制，明确各级管理人员和员工的消防安全职责。</a:t>
            </a:r>
          </a:p>
        </p:txBody>
      </p:sp>
      <p:sp>
        <p:nvSpPr>
          <p:cNvPr id="1049388" name="TextBox 2"/>
          <p:cNvSpPr txBox="1"/>
          <p:nvPr>
            <p:custDataLst>
              <p:tags r:id="rId6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开展消防安全宣传活动，提高员工对消防安全的重视程度和意识。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>
                <a:solidFill>
                  <a:srgbClr val="0080FF"/>
                </a:solidFill>
              </a:rPr>
              <a:t>燃气输配场站运行工的消防安全职责</a:t>
            </a:r>
          </a:p>
        </p:txBody>
      </p:sp>
      <p:sp>
        <p:nvSpPr>
          <p:cNvPr id="104942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04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熟悉消防安全制度</a:t>
            </a:r>
          </a:p>
        </p:txBody>
      </p:sp>
      <p:sp>
        <p:nvSpPr>
          <p:cNvPr id="1049490" name="矩形 8"/>
          <p:cNvSpPr/>
          <p:nvPr>
            <p:custDataLst>
              <p:tags r:id="rId3"/>
            </p:custDataLst>
          </p:nvPr>
        </p:nvSpPr>
        <p:spPr>
          <a:xfrm>
            <a:off x="838200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rgbClr val="0080FF"/>
                </a:solidFill>
                <a:latin typeface="+中文正文" charset="0"/>
                <a:ea typeface="+mn-ea"/>
                <a:sym typeface="+mn-ea"/>
              </a:rPr>
              <a:t>燃气输配场站运行工应了解并遵守消防安全制度，确保场站安全运行。</a:t>
            </a:r>
          </a:p>
        </p:txBody>
      </p:sp>
      <p:sp>
        <p:nvSpPr>
          <p:cNvPr id="1049492" name="矩形 9"/>
          <p:cNvSpPr/>
          <p:nvPr>
            <p:custDataLst>
              <p:tags r:id="rId4"/>
            </p:custDataLst>
          </p:nvPr>
        </p:nvSpPr>
        <p:spPr>
          <a:xfrm>
            <a:off x="3587973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rgbClr val="0080FF"/>
                </a:solidFill>
                <a:latin typeface="+中文正文" charset="0"/>
                <a:ea typeface="+mn-ea"/>
                <a:sym typeface="+mn-ea"/>
              </a:rPr>
              <a:t>定期组织消防安全培训，提高员工的消防安全意识和技能。</a:t>
            </a:r>
          </a:p>
        </p:txBody>
      </p:sp>
      <p:sp>
        <p:nvSpPr>
          <p:cNvPr id="1049494" name="矩形 10"/>
          <p:cNvSpPr/>
          <p:nvPr>
            <p:custDataLst>
              <p:tags r:id="rId5"/>
            </p:custDataLst>
          </p:nvPr>
        </p:nvSpPr>
        <p:spPr>
          <a:xfrm>
            <a:off x="6337745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rgbClr val="0080FF"/>
                </a:solidFill>
                <a:latin typeface="+中文正文" charset="0"/>
                <a:ea typeface="+mn-ea"/>
                <a:sym typeface="+mn-ea"/>
              </a:rPr>
              <a:t>定期检查消防设施、器材的完好性和有效性，确保随时可用。</a:t>
            </a:r>
          </a:p>
        </p:txBody>
      </p:sp>
      <p:sp>
        <p:nvSpPr>
          <p:cNvPr id="1049496" name="矩形 15"/>
          <p:cNvSpPr/>
          <p:nvPr>
            <p:custDataLst>
              <p:tags r:id="rId6"/>
            </p:custDataLst>
          </p:nvPr>
        </p:nvSpPr>
        <p:spPr>
          <a:xfrm>
            <a:off x="9087518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rgbClr val="0080FF"/>
                </a:solidFill>
                <a:latin typeface="+中文正文" charset="0"/>
                <a:ea typeface="+mn-ea"/>
                <a:sym typeface="+mn-ea"/>
              </a:rPr>
              <a:t>发现消防安全隐患应及时报告并采取措施进行整改。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https://d.book118.com/267136033046006053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5.25,&quot;width&quot;:558.75}"/>
  <p:tag name="KSO_WM_TAG_VERSION" val="3.0"/>
  <p:tag name="KSO_WM_TEMPLATE_CATEGORY" val="diagram"/>
  <p:tag name="KSO_WM_TEMPLATE_INDEX" val="20233003"/>
  <p:tag name="KSO_WM_UNIT_COMPATIBLE" val="0"/>
  <p:tag name="KSO_WM_UNIT_DIAGRAM_ISNUMVISUAL" val="0"/>
  <p:tag name="KSO_WM_UNIT_DIAGRAM_ISREFERUNIT" val="0"/>
  <p:tag name="KSO_WM_UNIT_HIGHLIGHT" val="0"/>
  <p:tag name="KSO_WM_UNIT_ID" val="diagram20233003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+中文正文</vt:lpstr>
      <vt:lpstr>Office Theme</vt:lpstr>
      <vt:lpstr>燃气输配场站运行工施工消防防护详细措施培训</vt:lpstr>
      <vt:lpstr>目录</vt:lpstr>
      <vt:lpstr>燃气输配场站运行工施工消防防护的重要性</vt:lpstr>
      <vt:lpstr>保障施工安全</vt:lpstr>
      <vt:lpstr>预防火灾事故</vt:lpstr>
      <vt:lpstr>保护人员财产安全</vt:lpstr>
      <vt:lpstr>施工消防防护措施的要点</vt:lpstr>
      <vt:lpstr>制定消防安全制度</vt:lpstr>
      <vt:lpstr>配备消防设施和器材</vt:lpstr>
      <vt:lpstr>定期进行消防演练</vt:lpstr>
      <vt:lpstr>强化消防安全意识教育</vt:lpstr>
      <vt:lpstr>燃气输配场站运行工的消防安全职责</vt:lpstr>
      <vt:lpstr>熟悉消防安全制度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2024-09-27T02:49:46.844</cp:lastPrinted>
  <dcterms:created xsi:type="dcterms:W3CDTF">2024-09-26T18:49:46Z</dcterms:created>
  <dcterms:modified xsi:type="dcterms:W3CDTF">2024-09-26T18:49:48Z</dcterms:modified>
</cp:coreProperties>
</file>