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B694F-37DE-4852-BD0C-29170615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9857E-34FD-4C29-94E9-80A7AFAD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8F93F-1237-4D1A-8322-A80DD056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8BC1B-B8A6-4BA9-BF42-F6E1B3EEA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6FEF94-BEBE-4C04-BC32-C70935F8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1C8FF-4BB0-49D0-A903-9AEBB10B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617995-8AC1-4778-80EA-4EA0A25A2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CCD82-691F-4299-AC93-CE102263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2D9B7-416D-4411-A15C-D83060C1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EAE3D-0610-4B12-B262-E4F36084E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BE2AF-E61B-44EE-9786-9935F2A6B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002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直播间活动策划方案培训课件策划方案筛选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直播行业现状及趋势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随着网络技术的发展和普及，直播行业用户规模逐年增长，市场规模不断扩大。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直播内容多样化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从最初的秀场直播、游戏直播到如今的电商直播、教育直播等，直播内容越来越丰富多样。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5G等新技术的应用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5G等新技术的应用为直播行业带来了更高的画质、更低的延迟和更丰富的互动形式。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增强主播与观众互动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设计互动环节，加强主播与观众之间的交流，提高观众的参与感和忠诚度。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促进品牌宣传与产品销售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结合品牌或产品特点，设计相关活动，提升品牌知名度，促进产品销售。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提升直播间活跃度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通过策划有趣、有吸引力的活动，吸引更多观众进入直播间，增加直播间的人气和活跃度。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35" r="129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以年轻人为主，主要集中在18-35岁之间。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男女比例大致相当，但不同类型的直播间受众性别比例可能有所差异。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以在校学生、白领和自由职业者为主，收入水平中等偏上。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喜欢观看直播、参与互动、追求新鲜感和刺激感。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职业与收入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策划方案内容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确保直播活动的主题与品牌或产品紧密相关，易于吸引目标受众。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结合时下热点或流行元素，打造别具一格的直播主题，提高观众的兴趣和参与度。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注意避免可能引发争议或冒犯某些群体的主题或内容。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主题设定与创意构思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开场环节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主要内容展示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过渡与衔接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结尾环节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节目流程设计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设计吸引人的开场白和介绍，快速抓住观众的注意力。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根据直播主题，合理安排产品展示、嘉宾访谈、专业知识分享等环节。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确保不同环节之间的过渡自然流畅，保持观众的观看体验。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设计简洁有力的结束语，同时预告下次直播的精彩内容，提高观众的期待感。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嘉宾互动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通过弹幕、评论等方式鼓励观众实时参与互动，提高直播活动的趣味性。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邀请相关领域的专家或知名人士作为嘉宾，与观众进行互动交流，提升直播活动的专业性和吸引力。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设计简单有趣的互动游戏，如抽奖、答题等，激发观众的参与热情。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利用社交媒体平台扩大直播活动的影响力，如设置话题标签、开展线上挑战等。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培训课件制作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明确培训课件所要传达的主要信息和目标，确保内容紧密围绕主题。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采用清晰的内容结构，包括开场、主题内容、案例分析、总结等部分，确保逻辑严谨。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内容结构设计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对直播间活动策划方案涉及的知识点进行梳理，突出重点、难点，便于学员理解和掌握。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设计时应遵循简洁明了的原则，避免过多的视觉元素干扰学员注意力。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合理运用色彩搭配，增强课件的视觉冲击力，同时保持整体风格统一。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采用图文结合的方式呈现内容，便于学员理解和记忆。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图文结合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适当运用动画效果，增加课件的趣味性和互动性。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https://d.book118.com/267140025064006035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2024-09-09T22:01:28.623</cp:lastPrinted>
  <dcterms:created xsi:type="dcterms:W3CDTF">2024-09-09T14:01:28Z</dcterms:created>
  <dcterms:modified xsi:type="dcterms:W3CDTF">2024-09-09T14:01:30Z</dcterms:modified>
</cp:coreProperties>
</file>